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3"/>
  </p:notesMasterIdLst>
  <p:sldIdLst>
    <p:sldId id="256" r:id="rId2"/>
    <p:sldId id="257" r:id="rId3"/>
    <p:sldId id="258" r:id="rId4"/>
    <p:sldId id="259" r:id="rId5"/>
    <p:sldId id="260" r:id="rId6"/>
    <p:sldId id="261" r:id="rId7"/>
    <p:sldId id="262" r:id="rId8"/>
    <p:sldId id="263" r:id="rId9"/>
    <p:sldId id="264" r:id="rId10"/>
    <p:sldId id="309" r:id="rId11"/>
    <p:sldId id="310" r:id="rId12"/>
    <p:sldId id="312" r:id="rId13"/>
    <p:sldId id="314" r:id="rId14"/>
    <p:sldId id="316" r:id="rId15"/>
    <p:sldId id="317" r:id="rId16"/>
    <p:sldId id="318" r:id="rId17"/>
    <p:sldId id="265" r:id="rId18"/>
    <p:sldId id="320" r:id="rId19"/>
    <p:sldId id="321" r:id="rId20"/>
    <p:sldId id="322" r:id="rId21"/>
    <p:sldId id="266" r:id="rId22"/>
    <p:sldId id="267" r:id="rId23"/>
    <p:sldId id="328" r:id="rId24"/>
    <p:sldId id="269" r:id="rId25"/>
    <p:sldId id="270" r:id="rId26"/>
    <p:sldId id="329" r:id="rId27"/>
    <p:sldId id="441" r:id="rId28"/>
    <p:sldId id="330" r:id="rId29"/>
    <p:sldId id="331" r:id="rId30"/>
    <p:sldId id="332" r:id="rId31"/>
    <p:sldId id="333" r:id="rId32"/>
    <p:sldId id="334" r:id="rId33"/>
    <p:sldId id="335" r:id="rId34"/>
    <p:sldId id="336" r:id="rId35"/>
    <p:sldId id="337" r:id="rId36"/>
    <p:sldId id="338" r:id="rId37"/>
    <p:sldId id="339" r:id="rId38"/>
    <p:sldId id="340" r:id="rId39"/>
    <p:sldId id="440" r:id="rId40"/>
    <p:sldId id="341" r:id="rId41"/>
    <p:sldId id="342" r:id="rId42"/>
    <p:sldId id="344" r:id="rId43"/>
    <p:sldId id="345" r:id="rId44"/>
    <p:sldId id="347" r:id="rId45"/>
    <p:sldId id="348" r:id="rId46"/>
    <p:sldId id="350" r:id="rId47"/>
    <p:sldId id="349" r:id="rId48"/>
    <p:sldId id="351" r:id="rId49"/>
    <p:sldId id="354" r:id="rId50"/>
    <p:sldId id="353" r:id="rId51"/>
    <p:sldId id="352" r:id="rId52"/>
    <p:sldId id="355" r:id="rId53"/>
    <p:sldId id="356" r:id="rId54"/>
    <p:sldId id="357" r:id="rId55"/>
    <p:sldId id="358" r:id="rId56"/>
    <p:sldId id="439" r:id="rId57"/>
    <p:sldId id="359" r:id="rId58"/>
    <p:sldId id="360" r:id="rId59"/>
    <p:sldId id="361" r:id="rId60"/>
    <p:sldId id="362" r:id="rId61"/>
    <p:sldId id="363" r:id="rId62"/>
    <p:sldId id="436" r:id="rId63"/>
    <p:sldId id="364" r:id="rId64"/>
    <p:sldId id="438" r:id="rId65"/>
    <p:sldId id="365" r:id="rId66"/>
    <p:sldId id="366" r:id="rId67"/>
    <p:sldId id="367" r:id="rId68"/>
    <p:sldId id="368" r:id="rId69"/>
    <p:sldId id="369" r:id="rId70"/>
    <p:sldId id="370" r:id="rId71"/>
    <p:sldId id="371" r:id="rId72"/>
    <p:sldId id="372" r:id="rId73"/>
    <p:sldId id="373" r:id="rId74"/>
    <p:sldId id="437"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7" r:id="rId89"/>
    <p:sldId id="388" r:id="rId90"/>
    <p:sldId id="390" r:id="rId91"/>
    <p:sldId id="391" r:id="rId92"/>
    <p:sldId id="392" r:id="rId93"/>
    <p:sldId id="389" r:id="rId94"/>
    <p:sldId id="393" r:id="rId95"/>
    <p:sldId id="394" r:id="rId96"/>
    <p:sldId id="396" r:id="rId97"/>
    <p:sldId id="397" r:id="rId98"/>
    <p:sldId id="398" r:id="rId99"/>
    <p:sldId id="400" r:id="rId100"/>
    <p:sldId id="399" r:id="rId101"/>
    <p:sldId id="402" r:id="rId102"/>
    <p:sldId id="401" r:id="rId103"/>
    <p:sldId id="403" r:id="rId104"/>
    <p:sldId id="404" r:id="rId105"/>
    <p:sldId id="405" r:id="rId106"/>
    <p:sldId id="406" r:id="rId107"/>
    <p:sldId id="407" r:id="rId108"/>
    <p:sldId id="408" r:id="rId109"/>
    <p:sldId id="409" r:id="rId110"/>
    <p:sldId id="410" r:id="rId111"/>
    <p:sldId id="411" r:id="rId112"/>
    <p:sldId id="412" r:id="rId113"/>
    <p:sldId id="413" r:id="rId114"/>
    <p:sldId id="427" r:id="rId115"/>
    <p:sldId id="414" r:id="rId116"/>
    <p:sldId id="415" r:id="rId117"/>
    <p:sldId id="416" r:id="rId118"/>
    <p:sldId id="417" r:id="rId119"/>
    <p:sldId id="418" r:id="rId120"/>
    <p:sldId id="419" r:id="rId121"/>
    <p:sldId id="420" r:id="rId122"/>
    <p:sldId id="424" r:id="rId123"/>
    <p:sldId id="421" r:id="rId124"/>
    <p:sldId id="425" r:id="rId125"/>
    <p:sldId id="422" r:id="rId126"/>
    <p:sldId id="426" r:id="rId127"/>
    <p:sldId id="423" r:id="rId128"/>
    <p:sldId id="271" r:id="rId129"/>
    <p:sldId id="272" r:id="rId130"/>
    <p:sldId id="442" r:id="rId131"/>
    <p:sldId id="431" r:id="rId132"/>
    <p:sldId id="443" r:id="rId133"/>
    <p:sldId id="429" r:id="rId134"/>
    <p:sldId id="273" r:id="rId135"/>
    <p:sldId id="274" r:id="rId136"/>
    <p:sldId id="449" r:id="rId137"/>
    <p:sldId id="282" r:id="rId138"/>
    <p:sldId id="445" r:id="rId139"/>
    <p:sldId id="447" r:id="rId140"/>
    <p:sldId id="448" r:id="rId141"/>
    <p:sldId id="450" r:id="rId142"/>
  </p:sldIdLst>
  <p:sldSz cx="9144000" cy="5143500" type="screen16x9"/>
  <p:notesSz cx="6858000" cy="9144000"/>
  <p:embeddedFontLst>
    <p:embeddedFont>
      <p:font typeface="Barlow" panose="00000500000000000000" pitchFamily="2" charset="0"/>
      <p:regular r:id="rId144"/>
      <p:bold r:id="rId145"/>
      <p:italic r:id="rId146"/>
      <p:boldItalic r:id="rId147"/>
    </p:embeddedFont>
    <p:embeddedFont>
      <p:font typeface="Bebas Neue" panose="020B0606020202050201" pitchFamily="34" charset="0"/>
      <p:regular r:id="rId148"/>
    </p:embeddedFont>
    <p:embeddedFont>
      <p:font typeface="Nunito Light" pitchFamily="2" charset="0"/>
      <p:regular r:id="rId149"/>
      <p:italic r:id="rId150"/>
    </p:embeddedFont>
    <p:embeddedFont>
      <p:font typeface="Open Sans" panose="020B0606030504020204" pitchFamily="34" charset="0"/>
      <p:regular r:id="rId151"/>
      <p:bold r:id="rId152"/>
      <p:italic r:id="rId153"/>
      <p:boldItalic r:id="rId154"/>
    </p:embeddedFont>
    <p:embeddedFont>
      <p:font typeface="Secular One" panose="00000500000000000000" pitchFamily="2" charset="-79"/>
      <p:regular r:id="rId1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ilot!" id="{4105C372-1DE7-48AD-B379-3B6678439AE5}">
          <p14:sldIdLst>
            <p14:sldId id="256"/>
          </p14:sldIdLst>
        </p14:section>
        <p14:section name="Contents" id="{6CBEE330-CD01-40EC-82D4-0E25D8732A4B}">
          <p14:sldIdLst>
            <p14:sldId id="257"/>
          </p14:sldIdLst>
        </p14:section>
        <p14:section name="About" id="{E1468310-2236-4359-A51F-B01A7BA280D8}">
          <p14:sldIdLst>
            <p14:sldId id="258"/>
            <p14:sldId id="259"/>
            <p14:sldId id="260"/>
            <p14:sldId id="261"/>
          </p14:sldIdLst>
        </p14:section>
        <p14:section name="Recap" id="{9A77D5A1-8027-46F8-A6B4-05A304441C42}">
          <p14:sldIdLst>
            <p14:sldId id="262"/>
            <p14:sldId id="263"/>
          </p14:sldIdLst>
        </p14:section>
        <p14:section name="Macros" id="{748A767B-806C-4453-B018-5D8B0202ABA8}">
          <p14:sldIdLst>
            <p14:sldId id="264"/>
            <p14:sldId id="309"/>
            <p14:sldId id="310"/>
            <p14:sldId id="312"/>
            <p14:sldId id="314"/>
            <p14:sldId id="316"/>
            <p14:sldId id="317"/>
            <p14:sldId id="318"/>
          </p14:sldIdLst>
        </p14:section>
        <p14:section name="Hooking" id="{0C1CDD30-2344-499E-801A-7EE7D880A352}">
          <p14:sldIdLst>
            <p14:sldId id="265"/>
            <p14:sldId id="320"/>
            <p14:sldId id="321"/>
            <p14:sldId id="322"/>
          </p14:sldIdLst>
        </p14:section>
        <p14:section name="Fileless" id="{3851F52E-287C-42FD-921C-DCF08A9AED02}">
          <p14:sldIdLst>
            <p14:sldId id="266"/>
          </p14:sldIdLst>
        </p14:section>
        <p14:section name="double pulsar" id="{6E8F8FB7-C91C-4DB7-8F23-CF7790D132AD}">
          <p14:sldIdLst>
            <p14:sldId id="267"/>
            <p14:sldId id="328"/>
          </p14:sldIdLst>
        </p14:section>
        <p14:section name="Conclusion" id="{9FCBCF2E-CA4F-4305-8F4F-1FB63821963D}">
          <p14:sldIdLst>
            <p14:sldId id="269"/>
          </p14:sldIdLst>
        </p14:section>
        <p14:section name="Review 3 breaker" id="{39A060E2-0787-4B4E-A406-1D2ED9319958}">
          <p14:sldIdLst>
            <p14:sldId id="270"/>
          </p14:sldIdLst>
        </p14:section>
        <p14:section name="poly meta stats" id="{81F124B7-DFDD-479F-8841-CAAEF9C2347F}">
          <p14:sldIdLst>
            <p14:sldId id="329"/>
          </p14:sldIdLst>
        </p14:section>
        <p14:section name="poly" id="{7AA11860-73A5-4E01-8372-CF42371DF7E5}">
          <p14:sldIdLst>
            <p14:sldId id="441"/>
            <p14:sldId id="330"/>
            <p14:sldId id="331"/>
            <p14:sldId id="332"/>
            <p14:sldId id="333"/>
            <p14:sldId id="334"/>
            <p14:sldId id="335"/>
            <p14:sldId id="336"/>
            <p14:sldId id="337"/>
            <p14:sldId id="338"/>
            <p14:sldId id="339"/>
            <p14:sldId id="340"/>
          </p14:sldIdLst>
        </p14:section>
        <p14:section name="Meta" id="{3D239114-BCE8-4F5B-996A-56E76D8C40C0}">
          <p14:sldIdLst>
            <p14:sldId id="440"/>
            <p14:sldId id="341"/>
            <p14:sldId id="342"/>
            <p14:sldId id="344"/>
            <p14:sldId id="345"/>
            <p14:sldId id="347"/>
            <p14:sldId id="348"/>
            <p14:sldId id="350"/>
            <p14:sldId id="349"/>
            <p14:sldId id="351"/>
            <p14:sldId id="354"/>
            <p14:sldId id="353"/>
            <p14:sldId id="352"/>
            <p14:sldId id="355"/>
            <p14:sldId id="356"/>
            <p14:sldId id="357"/>
            <p14:sldId id="358"/>
          </p14:sldIdLst>
        </p14:section>
        <p14:section name="malware family" id="{4D22A640-F63C-4566-AB03-ADBCB8EDF523}">
          <p14:sldIdLst>
            <p14:sldId id="439"/>
            <p14:sldId id="359"/>
            <p14:sldId id="360"/>
            <p14:sldId id="361"/>
            <p14:sldId id="362"/>
            <p14:sldId id="363"/>
            <p14:sldId id="436"/>
            <p14:sldId id="364"/>
          </p14:sldIdLst>
        </p14:section>
        <p14:section name="BRGs" id="{D71BC2D6-246C-4DD0-94E5-3952D52FAED7}">
          <p14:sldIdLst>
            <p14:sldId id="438"/>
            <p14:sldId id="365"/>
            <p14:sldId id="366"/>
            <p14:sldId id="367"/>
            <p14:sldId id="368"/>
            <p14:sldId id="369"/>
            <p14:sldId id="370"/>
            <p14:sldId id="371"/>
            <p14:sldId id="372"/>
            <p14:sldId id="373"/>
          </p14:sldIdLst>
        </p14:section>
        <p14:section name="CLustering" id="{9628C643-9780-4AB4-BF97-1AE6FF4AAEA4}">
          <p14:sldIdLst>
            <p14:sldId id="437"/>
            <p14:sldId id="374"/>
            <p14:sldId id="375"/>
            <p14:sldId id="376"/>
            <p14:sldId id="377"/>
            <p14:sldId id="378"/>
            <p14:sldId id="379"/>
            <p14:sldId id="380"/>
            <p14:sldId id="381"/>
            <p14:sldId id="382"/>
            <p14:sldId id="383"/>
            <p14:sldId id="384"/>
            <p14:sldId id="385"/>
            <p14:sldId id="386"/>
            <p14:sldId id="387"/>
            <p14:sldId id="388"/>
          </p14:sldIdLst>
        </p14:section>
        <p14:section name="ARET" id="{4119FBDA-38A8-4BC0-A3D7-7EE5995F21CC}">
          <p14:sldIdLst>
            <p14:sldId id="390"/>
            <p14:sldId id="391"/>
            <p14:sldId id="392"/>
            <p14:sldId id="389"/>
            <p14:sldId id="393"/>
            <p14:sldId id="394"/>
            <p14:sldId id="396"/>
            <p14:sldId id="397"/>
            <p14:sldId id="398"/>
            <p14:sldId id="400"/>
            <p14:sldId id="399"/>
            <p14:sldId id="402"/>
            <p14:sldId id="401"/>
            <p14:sldId id="403"/>
            <p14:sldId id="404"/>
          </p14:sldIdLst>
        </p14:section>
        <p14:section name="Evasion" id="{95E9D97D-6C30-48E2-817F-C15212645C9C}">
          <p14:sldIdLst>
            <p14:sldId id="405"/>
            <p14:sldId id="406"/>
            <p14:sldId id="407"/>
            <p14:sldId id="408"/>
            <p14:sldId id="409"/>
            <p14:sldId id="410"/>
            <p14:sldId id="411"/>
            <p14:sldId id="412"/>
            <p14:sldId id="413"/>
            <p14:sldId id="427"/>
            <p14:sldId id="414"/>
            <p14:sldId id="415"/>
            <p14:sldId id="416"/>
            <p14:sldId id="417"/>
            <p14:sldId id="418"/>
            <p14:sldId id="419"/>
            <p14:sldId id="420"/>
            <p14:sldId id="424"/>
            <p14:sldId id="421"/>
            <p14:sldId id="425"/>
            <p14:sldId id="422"/>
            <p14:sldId id="426"/>
            <p14:sldId id="423"/>
          </p14:sldIdLst>
        </p14:section>
        <p14:section name="Publications breaker" id="{F1FF6717-1407-418B-B54B-2E1CC8647868}">
          <p14:sldIdLst>
            <p14:sldId id="271"/>
            <p14:sldId id="272"/>
            <p14:sldId id="442"/>
            <p14:sldId id="431"/>
            <p14:sldId id="443"/>
            <p14:sldId id="429"/>
            <p14:sldId id="273"/>
          </p14:sldIdLst>
        </p14:section>
        <p14:section name="conclusion breaker" id="{BFA4C5FC-597D-459C-9F3C-E369B26FFAD9}">
          <p14:sldIdLst>
            <p14:sldId id="274"/>
            <p14:sldId id="449"/>
            <p14:sldId id="282"/>
            <p14:sldId id="445"/>
            <p14:sldId id="447"/>
            <p14:sldId id="448"/>
            <p14:sldId id="450"/>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6" roundtripDataSignature="AMtx7mhcXxA1Dryv92CThUvYNk7dtM22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B86EAD-BAA9-4DF8-BEB1-C6300D88B233}">
  <a:tblStyle styleId="{4BB86EAD-BAA9-4DF8-BEB1-C6300D88B23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3741" autoAdjust="0"/>
  </p:normalViewPr>
  <p:slideViewPr>
    <p:cSldViewPr snapToGrid="0">
      <p:cViewPr varScale="1">
        <p:scale>
          <a:sx n="82" d="100"/>
          <a:sy n="82" d="100"/>
        </p:scale>
        <p:origin x="11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6.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7.fntdata"/><Relationship Id="rId155" Type="http://schemas.openxmlformats.org/officeDocument/2006/relationships/font" Target="fonts/font1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2.fntdata"/><Relationship Id="rId16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3.fntdata"/><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4.fntdata"/><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font" Target="fonts/font5.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2015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292785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946275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9957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7b7777958a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7b7777958a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7b7777958a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7b7777958a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Not convinced with the points</a:t>
            </a:r>
            <a:endParaRPr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7b7777958a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7b7777958a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1251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338613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2152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61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95536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0514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5959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3220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4147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7742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1542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0228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9367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3990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609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73591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9748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7871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251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1559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62169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8721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0301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1345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5e6323f5e5_4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1" name="Google Shape;911;g25e6323f5e5_4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5e6323f5e5_2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g25e6323f5e5_2_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63664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6993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9446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4165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08496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5e6323f5e5_4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g25e6323f5e5_4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5e6323f5e5_2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1" name="Google Shape;1051;g25e6323f5e5_2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783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27bdacfeb23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27bdacfeb23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2206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32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Need to be updated</a:t>
            </a:r>
            <a:endParaRPr dirty="0"/>
          </a:p>
        </p:txBody>
      </p:sp>
    </p:spTree>
    <p:extLst>
      <p:ext uri="{BB962C8B-B14F-4D97-AF65-F5344CB8AC3E}">
        <p14:creationId xmlns:p14="http://schemas.microsoft.com/office/powerpoint/2010/main" val="316211088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b7777958a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7b7777958a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51095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Need to be updated</a:t>
            </a:r>
            <a:endParaRPr dirty="0"/>
          </a:p>
        </p:txBody>
      </p:sp>
    </p:spTree>
    <p:extLst>
      <p:ext uri="{BB962C8B-B14F-4D97-AF65-F5344CB8AC3E}">
        <p14:creationId xmlns:p14="http://schemas.microsoft.com/office/powerpoint/2010/main" val="94371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6658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5e6323f5e5_4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g25e6323f5e5_4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Need to be updated</a:t>
            </a:r>
            <a:endParaRPr dirty="0"/>
          </a:p>
        </p:txBody>
      </p:sp>
    </p:spTree>
    <p:extLst>
      <p:ext uri="{BB962C8B-B14F-4D97-AF65-F5344CB8AC3E}">
        <p14:creationId xmlns:p14="http://schemas.microsoft.com/office/powerpoint/2010/main" val="360584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Need to be updated</a:t>
            </a:r>
            <a:endParaRPr dirty="0"/>
          </a:p>
        </p:txBody>
      </p:sp>
    </p:spTree>
    <p:extLst>
      <p:ext uri="{BB962C8B-B14F-4D97-AF65-F5344CB8AC3E}">
        <p14:creationId xmlns:p14="http://schemas.microsoft.com/office/powerpoint/2010/main" val="104470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5e6323f5e5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25e6323f5e5_2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Need to be updated</a:t>
            </a:r>
            <a:endParaRPr dirty="0"/>
          </a:p>
        </p:txBody>
      </p:sp>
    </p:spTree>
    <p:extLst>
      <p:ext uri="{BB962C8B-B14F-4D97-AF65-F5344CB8AC3E}">
        <p14:creationId xmlns:p14="http://schemas.microsoft.com/office/powerpoint/2010/main" val="376288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5e6323f5e5_4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25e6323f5e5_4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5e6323f5e5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25e6323f5e5_4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5e6323f5e5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25e6323f5e5_4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9578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5e6323f5e5_4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8" name="Google Shape;818;g25e6323f5e5_4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5e6323f5e5_2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 name="Google Shape;865;g25e6323f5e5_2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5e6323f5e5_4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5e6323f5e5_4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0450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7b7777958a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7b7777958a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372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23784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86743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5e6323f5e5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25e6323f5e5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57763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24257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76099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34668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76434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3307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65490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57857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Please try to add better images</a:t>
            </a:r>
            <a:endParaRPr dirty="0"/>
          </a:p>
        </p:txBody>
      </p:sp>
    </p:spTree>
    <p:extLst>
      <p:ext uri="{BB962C8B-B14F-4D97-AF65-F5344CB8AC3E}">
        <p14:creationId xmlns:p14="http://schemas.microsoft.com/office/powerpoint/2010/main" val="3854862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7b7777958a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7b7777958a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72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7053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24867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36448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97114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31862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42145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15552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82103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72649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8522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5e6323f5e5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25e6323f5e5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54401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04963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59102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30796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54779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93724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7b7777958a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7b7777958a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6141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546100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86743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5765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5e6323f5e5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g25e6323f5e5_4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436119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29486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08634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54080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7b7777958a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7b7777958a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9306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720669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457827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513170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936070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3050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5e6323f5e5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g25e6323f5e5_2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469831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356557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92742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20258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7b7777958a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7b7777958a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3159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964969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861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702791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70528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5142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5e6323f5e5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g25e6323f5e5_4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225104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506533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441510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387606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43780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352573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797656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145482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241526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1131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5e6323f5e5_4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25e6323f5e5_4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7b7777958a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7b7777958a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343688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369344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7b7777958a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7b7777958a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bdacfeb23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7bdacfeb23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73864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888792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588419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722734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60440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7"/>
          <p:cNvSpPr txBox="1">
            <a:spLocks noGrp="1"/>
          </p:cNvSpPr>
          <p:nvPr>
            <p:ph type="ctrTitle"/>
          </p:nvPr>
        </p:nvSpPr>
        <p:spPr>
          <a:xfrm>
            <a:off x="3420425" y="1010106"/>
            <a:ext cx="5010300" cy="27231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5000"/>
              <a:buNone/>
              <a:defRPr sz="5000"/>
            </a:lvl1pPr>
            <a:lvl2pPr lvl="1" algn="ctr">
              <a:lnSpc>
                <a:spcPct val="115000"/>
              </a:lnSpc>
              <a:spcBef>
                <a:spcPts val="0"/>
              </a:spcBef>
              <a:spcAft>
                <a:spcPts val="0"/>
              </a:spcAft>
              <a:buSzPts val="5000"/>
              <a:buNone/>
              <a:defRPr sz="5000"/>
            </a:lvl2pPr>
            <a:lvl3pPr lvl="2" algn="ctr">
              <a:lnSpc>
                <a:spcPct val="115000"/>
              </a:lnSpc>
              <a:spcBef>
                <a:spcPts val="0"/>
              </a:spcBef>
              <a:spcAft>
                <a:spcPts val="0"/>
              </a:spcAft>
              <a:buSzPts val="5000"/>
              <a:buNone/>
              <a:defRPr sz="5000"/>
            </a:lvl3pPr>
            <a:lvl4pPr lvl="3" algn="ctr">
              <a:lnSpc>
                <a:spcPct val="115000"/>
              </a:lnSpc>
              <a:spcBef>
                <a:spcPts val="0"/>
              </a:spcBef>
              <a:spcAft>
                <a:spcPts val="0"/>
              </a:spcAft>
              <a:buSzPts val="5000"/>
              <a:buNone/>
              <a:defRPr sz="5000"/>
            </a:lvl4pPr>
            <a:lvl5pPr lvl="4" algn="ctr">
              <a:lnSpc>
                <a:spcPct val="115000"/>
              </a:lnSpc>
              <a:spcBef>
                <a:spcPts val="0"/>
              </a:spcBef>
              <a:spcAft>
                <a:spcPts val="0"/>
              </a:spcAft>
              <a:buSzPts val="5000"/>
              <a:buNone/>
              <a:defRPr sz="5000"/>
            </a:lvl5pPr>
            <a:lvl6pPr lvl="5" algn="ctr">
              <a:lnSpc>
                <a:spcPct val="115000"/>
              </a:lnSpc>
              <a:spcBef>
                <a:spcPts val="0"/>
              </a:spcBef>
              <a:spcAft>
                <a:spcPts val="0"/>
              </a:spcAft>
              <a:buSzPts val="5000"/>
              <a:buNone/>
              <a:defRPr sz="5000"/>
            </a:lvl6pPr>
            <a:lvl7pPr lvl="6" algn="ctr">
              <a:lnSpc>
                <a:spcPct val="115000"/>
              </a:lnSpc>
              <a:spcBef>
                <a:spcPts val="0"/>
              </a:spcBef>
              <a:spcAft>
                <a:spcPts val="0"/>
              </a:spcAft>
              <a:buSzPts val="5000"/>
              <a:buNone/>
              <a:defRPr sz="5000"/>
            </a:lvl7pPr>
            <a:lvl8pPr lvl="7" algn="ctr">
              <a:lnSpc>
                <a:spcPct val="115000"/>
              </a:lnSpc>
              <a:spcBef>
                <a:spcPts val="0"/>
              </a:spcBef>
              <a:spcAft>
                <a:spcPts val="0"/>
              </a:spcAft>
              <a:buSzPts val="5000"/>
              <a:buNone/>
              <a:defRPr sz="5000"/>
            </a:lvl8pPr>
            <a:lvl9pPr lvl="8" algn="ctr">
              <a:lnSpc>
                <a:spcPct val="115000"/>
              </a:lnSpc>
              <a:spcBef>
                <a:spcPts val="0"/>
              </a:spcBef>
              <a:spcAft>
                <a:spcPts val="0"/>
              </a:spcAft>
              <a:buSzPts val="5000"/>
              <a:buNone/>
              <a:defRPr sz="5000"/>
            </a:lvl9pPr>
          </a:lstStyle>
          <a:p>
            <a:endParaRPr/>
          </a:p>
        </p:txBody>
      </p:sp>
      <p:sp>
        <p:nvSpPr>
          <p:cNvPr id="10" name="Google Shape;10;p37"/>
          <p:cNvSpPr txBox="1">
            <a:spLocks noGrp="1"/>
          </p:cNvSpPr>
          <p:nvPr>
            <p:ph type="subTitle" idx="1"/>
          </p:nvPr>
        </p:nvSpPr>
        <p:spPr>
          <a:xfrm>
            <a:off x="3874475" y="3733194"/>
            <a:ext cx="4102200" cy="400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sz="1600">
                <a:highlight>
                  <a:schemeClr val="accent2"/>
                </a:highlight>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11" name="Google Shape;11;p37"/>
          <p:cNvGrpSpPr/>
          <p:nvPr/>
        </p:nvGrpSpPr>
        <p:grpSpPr>
          <a:xfrm>
            <a:off x="6530448" y="-1725"/>
            <a:ext cx="2626365" cy="2210265"/>
            <a:chOff x="6832017" y="-1727"/>
            <a:chExt cx="2324834" cy="1956506"/>
          </a:xfrm>
        </p:grpSpPr>
        <p:sp>
          <p:nvSpPr>
            <p:cNvPr id="12" name="Google Shape;12;p37"/>
            <p:cNvSpPr/>
            <p:nvPr/>
          </p:nvSpPr>
          <p:spPr>
            <a:xfrm rot="10800000">
              <a:off x="6832017" y="-1727"/>
              <a:ext cx="915511" cy="457805"/>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7"/>
            <p:cNvSpPr/>
            <p:nvPr/>
          </p:nvSpPr>
          <p:spPr>
            <a:xfrm rot="5400000">
              <a:off x="8202782" y="-20"/>
              <a:ext cx="455998" cy="456040"/>
            </a:xfrm>
            <a:custGeom>
              <a:avLst/>
              <a:gdLst/>
              <a:ahLst/>
              <a:cxnLst/>
              <a:rect l="l" t="t" r="r" b="b"/>
              <a:pathLst>
                <a:path w="7508" h="7509" extrusionOk="0">
                  <a:moveTo>
                    <a:pt x="7508" y="0"/>
                  </a:moveTo>
                  <a:lnTo>
                    <a:pt x="1" y="7509"/>
                  </a:lnTo>
                  <a:lnTo>
                    <a:pt x="7508" y="7476"/>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7"/>
            <p:cNvSpPr/>
            <p:nvPr/>
          </p:nvSpPr>
          <p:spPr>
            <a:xfrm rot="5400000">
              <a:off x="8202782" y="-20"/>
              <a:ext cx="455998" cy="456040"/>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7"/>
            <p:cNvSpPr/>
            <p:nvPr/>
          </p:nvSpPr>
          <p:spPr>
            <a:xfrm rot="-5400000">
              <a:off x="7746796" y="-20"/>
              <a:ext cx="455998" cy="456040"/>
            </a:xfrm>
            <a:custGeom>
              <a:avLst/>
              <a:gdLst/>
              <a:ahLst/>
              <a:cxnLst/>
              <a:rect l="l" t="t" r="r" b="b"/>
              <a:pathLst>
                <a:path w="7508" h="7509" extrusionOk="0">
                  <a:moveTo>
                    <a:pt x="7508" y="1"/>
                  </a:moveTo>
                  <a:lnTo>
                    <a:pt x="1" y="34"/>
                  </a:lnTo>
                  <a:lnTo>
                    <a:pt x="1" y="7508"/>
                  </a:lnTo>
                  <a:lnTo>
                    <a:pt x="75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7"/>
            <p:cNvSpPr/>
            <p:nvPr/>
          </p:nvSpPr>
          <p:spPr>
            <a:xfrm rot="10800000">
              <a:off x="8672644" y="1470591"/>
              <a:ext cx="484207" cy="484188"/>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7"/>
            <p:cNvSpPr/>
            <p:nvPr/>
          </p:nvSpPr>
          <p:spPr>
            <a:xfrm flipH="1">
              <a:off x="8665275" y="449176"/>
              <a:ext cx="478335" cy="478380"/>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7"/>
            <p:cNvSpPr/>
            <p:nvPr/>
          </p:nvSpPr>
          <p:spPr>
            <a:xfrm rot="10800000">
              <a:off x="8207723" y="455381"/>
              <a:ext cx="456059" cy="456022"/>
            </a:xfrm>
            <a:custGeom>
              <a:avLst/>
              <a:gdLst/>
              <a:ahLst/>
              <a:cxnLst/>
              <a:rect l="l" t="t" r="r" b="b"/>
              <a:pathLst>
                <a:path w="7509" h="7509" extrusionOk="0">
                  <a:moveTo>
                    <a:pt x="1" y="1"/>
                  </a:moveTo>
                  <a:lnTo>
                    <a:pt x="1" y="7508"/>
                  </a:lnTo>
                  <a:lnTo>
                    <a:pt x="7508" y="7508"/>
                  </a:lnTo>
                  <a:cubicBezTo>
                    <a:pt x="3362" y="7508"/>
                    <a:pt x="1" y="4147"/>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7"/>
            <p:cNvSpPr/>
            <p:nvPr/>
          </p:nvSpPr>
          <p:spPr>
            <a:xfrm>
              <a:off x="7189364" y="51053"/>
              <a:ext cx="353901" cy="353886"/>
            </a:xfrm>
            <a:custGeom>
              <a:avLst/>
              <a:gdLst/>
              <a:ahLst/>
              <a:cxnLst/>
              <a:rect l="l" t="t" r="r" b="b"/>
              <a:pathLst>
                <a:path w="6008" h="6008" extrusionOk="0">
                  <a:moveTo>
                    <a:pt x="3004" y="1"/>
                  </a:moveTo>
                  <a:cubicBezTo>
                    <a:pt x="1345" y="1"/>
                    <a:pt x="1" y="1346"/>
                    <a:pt x="1" y="3005"/>
                  </a:cubicBezTo>
                  <a:cubicBezTo>
                    <a:pt x="1" y="4663"/>
                    <a:pt x="1345" y="6007"/>
                    <a:pt x="3004" y="6007"/>
                  </a:cubicBezTo>
                  <a:cubicBezTo>
                    <a:pt x="4662" y="6007"/>
                    <a:pt x="6007" y="4663"/>
                    <a:pt x="6007" y="3005"/>
                  </a:cubicBezTo>
                  <a:cubicBezTo>
                    <a:pt x="6007" y="1346"/>
                    <a:pt x="4662" y="1"/>
                    <a:pt x="300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7"/>
            <p:cNvSpPr/>
            <p:nvPr/>
          </p:nvSpPr>
          <p:spPr>
            <a:xfrm rot="5400000">
              <a:off x="8758912" y="1079081"/>
              <a:ext cx="543767" cy="239267"/>
            </a:xfrm>
            <a:custGeom>
              <a:avLst/>
              <a:gdLst/>
              <a:ahLst/>
              <a:cxnLst/>
              <a:rect l="l" t="t" r="r" b="b"/>
              <a:pathLst>
                <a:path w="7508" h="3756" extrusionOk="0">
                  <a:moveTo>
                    <a:pt x="1" y="0"/>
                  </a:moveTo>
                  <a:lnTo>
                    <a:pt x="1" y="3755"/>
                  </a:lnTo>
                  <a:lnTo>
                    <a:pt x="7508" y="3755"/>
                  </a:lnTo>
                  <a:lnTo>
                    <a:pt x="75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7"/>
            <p:cNvSpPr/>
            <p:nvPr/>
          </p:nvSpPr>
          <p:spPr>
            <a:xfrm rot="5400000">
              <a:off x="8519771" y="1079145"/>
              <a:ext cx="543767" cy="239139"/>
            </a:xfrm>
            <a:custGeom>
              <a:avLst/>
              <a:gdLst/>
              <a:ahLst/>
              <a:cxnLst/>
              <a:rect l="l" t="t" r="r" b="b"/>
              <a:pathLst>
                <a:path w="7508" h="3754" extrusionOk="0">
                  <a:moveTo>
                    <a:pt x="1" y="0"/>
                  </a:moveTo>
                  <a:lnTo>
                    <a:pt x="1" y="3754"/>
                  </a:lnTo>
                  <a:lnTo>
                    <a:pt x="7508" y="3754"/>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7"/>
            <p:cNvSpPr/>
            <p:nvPr/>
          </p:nvSpPr>
          <p:spPr>
            <a:xfrm flipH="1">
              <a:off x="8667309" y="-75"/>
              <a:ext cx="484191" cy="456157"/>
            </a:xfrm>
            <a:custGeom>
              <a:avLst/>
              <a:gdLst/>
              <a:ahLst/>
              <a:cxnLst/>
              <a:rect l="l" t="t" r="r" b="b"/>
              <a:pathLst>
                <a:path w="7508" h="7510" extrusionOk="0">
                  <a:moveTo>
                    <a:pt x="1" y="0"/>
                  </a:moveTo>
                  <a:lnTo>
                    <a:pt x="1" y="7509"/>
                  </a:lnTo>
                  <a:lnTo>
                    <a:pt x="7508" y="7509"/>
                  </a:ln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37"/>
          <p:cNvSpPr/>
          <p:nvPr/>
        </p:nvSpPr>
        <p:spPr>
          <a:xfrm>
            <a:off x="8286749" y="4273298"/>
            <a:ext cx="870102" cy="870199"/>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7"/>
          <p:cNvSpPr/>
          <p:nvPr/>
        </p:nvSpPr>
        <p:spPr>
          <a:xfrm rot="5400000">
            <a:off x="-7" y="-10"/>
            <a:ext cx="828747" cy="828618"/>
          </a:xfrm>
          <a:custGeom>
            <a:avLst/>
            <a:gdLst/>
            <a:ahLst/>
            <a:cxnLst/>
            <a:rect l="l" t="t" r="r" b="b"/>
            <a:pathLst>
              <a:path w="7510" h="7509" extrusionOk="0">
                <a:moveTo>
                  <a:pt x="1" y="1"/>
                </a:moveTo>
                <a:lnTo>
                  <a:pt x="1" y="7508"/>
                </a:lnTo>
                <a:lnTo>
                  <a:pt x="7509" y="7508"/>
                </a:lnTo>
                <a:cubicBezTo>
                  <a:pt x="3362" y="7508"/>
                  <a:pt x="1" y="4147"/>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 name="Google Shape;25;p37"/>
          <p:cNvGrpSpPr/>
          <p:nvPr/>
        </p:nvGrpSpPr>
        <p:grpSpPr>
          <a:xfrm>
            <a:off x="9" y="2933504"/>
            <a:ext cx="2514705" cy="2210276"/>
            <a:chOff x="195199" y="2755373"/>
            <a:chExt cx="2431311" cy="2136977"/>
          </a:xfrm>
        </p:grpSpPr>
        <p:sp>
          <p:nvSpPr>
            <p:cNvPr id="26" name="Google Shape;26;p37"/>
            <p:cNvSpPr/>
            <p:nvPr/>
          </p:nvSpPr>
          <p:spPr>
            <a:xfrm rot="-5400000">
              <a:off x="608578"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7"/>
            <p:cNvSpPr/>
            <p:nvPr/>
          </p:nvSpPr>
          <p:spPr>
            <a:xfrm rot="-5400000" flipH="1">
              <a:off x="195727" y="3275212"/>
              <a:ext cx="539375" cy="539447"/>
            </a:xfrm>
            <a:custGeom>
              <a:avLst/>
              <a:gdLst/>
              <a:ahLst/>
              <a:cxnLst/>
              <a:rect l="l" t="t" r="r" b="b"/>
              <a:pathLst>
                <a:path w="7508" h="7509" extrusionOk="0">
                  <a:moveTo>
                    <a:pt x="7508" y="0"/>
                  </a:moveTo>
                  <a:lnTo>
                    <a:pt x="1" y="7509"/>
                  </a:lnTo>
                  <a:lnTo>
                    <a:pt x="7508" y="7476"/>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7"/>
            <p:cNvSpPr/>
            <p:nvPr/>
          </p:nvSpPr>
          <p:spPr>
            <a:xfrm rot="-5400000" flipH="1">
              <a:off x="195241" y="3275212"/>
              <a:ext cx="539375" cy="539447"/>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7"/>
            <p:cNvSpPr/>
            <p:nvPr/>
          </p:nvSpPr>
          <p:spPr>
            <a:xfrm rot="5400000" flipH="1">
              <a:off x="195249" y="4348008"/>
              <a:ext cx="528094" cy="528183"/>
            </a:xfrm>
            <a:custGeom>
              <a:avLst/>
              <a:gdLst/>
              <a:ahLst/>
              <a:cxnLst/>
              <a:rect l="l" t="t" r="r" b="b"/>
              <a:pathLst>
                <a:path w="7508" h="7509" extrusionOk="0">
                  <a:moveTo>
                    <a:pt x="7508" y="1"/>
                  </a:moveTo>
                  <a:lnTo>
                    <a:pt x="1" y="7508"/>
                  </a:ln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7"/>
            <p:cNvSpPr/>
            <p:nvPr/>
          </p:nvSpPr>
          <p:spPr>
            <a:xfrm rot="-5400000" flipH="1">
              <a:off x="1817376" y="4083214"/>
              <a:ext cx="539375" cy="1078893"/>
            </a:xfrm>
            <a:custGeom>
              <a:avLst/>
              <a:gdLst/>
              <a:ahLst/>
              <a:cxnLst/>
              <a:rect l="l" t="t" r="r" b="b"/>
              <a:pathLst>
                <a:path w="7508" h="15018" extrusionOk="0">
                  <a:moveTo>
                    <a:pt x="1" y="1"/>
                  </a:moveTo>
                  <a:lnTo>
                    <a:pt x="1" y="7510"/>
                  </a:lnTo>
                  <a:lnTo>
                    <a:pt x="7508" y="15017"/>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7"/>
            <p:cNvSpPr/>
            <p:nvPr/>
          </p:nvSpPr>
          <p:spPr>
            <a:xfrm rot="-5400000" flipH="1">
              <a:off x="195205" y="3814622"/>
              <a:ext cx="533417" cy="533417"/>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7"/>
            <p:cNvSpPr/>
            <p:nvPr/>
          </p:nvSpPr>
          <p:spPr>
            <a:xfrm rot="10800000">
              <a:off x="730925" y="3807696"/>
              <a:ext cx="545357" cy="545304"/>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7"/>
            <p:cNvSpPr/>
            <p:nvPr/>
          </p:nvSpPr>
          <p:spPr>
            <a:xfrm flipH="1">
              <a:off x="195199" y="2755373"/>
              <a:ext cx="539450" cy="539522"/>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7"/>
            <p:cNvSpPr/>
            <p:nvPr/>
          </p:nvSpPr>
          <p:spPr>
            <a:xfrm rot="-5400000">
              <a:off x="878403"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7"/>
            <p:cNvSpPr/>
            <p:nvPr/>
          </p:nvSpPr>
          <p:spPr>
            <a:xfrm rot="-5400000">
              <a:off x="1148228"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7"/>
            <p:cNvSpPr/>
            <p:nvPr/>
          </p:nvSpPr>
          <p:spPr>
            <a:xfrm>
              <a:off x="1648200" y="4436200"/>
              <a:ext cx="372900" cy="372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sp>
        <p:nvSpPr>
          <p:cNvPr id="281" name="Google Shape;281;p50"/>
          <p:cNvSpPr txBox="1">
            <a:spLocks noGrp="1"/>
          </p:cNvSpPr>
          <p:nvPr>
            <p:ph type="body" idx="1"/>
          </p:nvPr>
        </p:nvSpPr>
        <p:spPr>
          <a:xfrm>
            <a:off x="720000" y="1078000"/>
            <a:ext cx="7704000" cy="398400"/>
          </a:xfrm>
          <a:prstGeom prst="rect">
            <a:avLst/>
          </a:prstGeom>
          <a:noFill/>
          <a:ln>
            <a:noFill/>
          </a:ln>
        </p:spPr>
        <p:txBody>
          <a:bodyPr spcFirstLastPara="1" wrap="square" lIns="91425" tIns="91425" rIns="91425" bIns="91425" anchor="t" anchorCtr="0">
            <a:noAutofit/>
          </a:bodyPr>
          <a:lstStyle>
            <a:lvl1pPr marL="457200" lvl="0" indent="-279400" algn="l">
              <a:lnSpc>
                <a:spcPct val="100000"/>
              </a:lnSpc>
              <a:spcBef>
                <a:spcPts val="0"/>
              </a:spcBef>
              <a:spcAft>
                <a:spcPts val="0"/>
              </a:spcAft>
              <a:buSzPts val="800"/>
              <a:buFont typeface="Nunito Light"/>
              <a:buChar char="●"/>
              <a:defRPr/>
            </a:lvl1pPr>
            <a:lvl2pPr marL="914400" lvl="1" indent="-304800" algn="l">
              <a:lnSpc>
                <a:spcPct val="115000"/>
              </a:lnSpc>
              <a:spcBef>
                <a:spcPts val="0"/>
              </a:spcBef>
              <a:spcAft>
                <a:spcPts val="0"/>
              </a:spcAft>
              <a:buSzPts val="1200"/>
              <a:buFont typeface="Nunito Light"/>
              <a:buChar char="○"/>
              <a:defRPr/>
            </a:lvl2pPr>
            <a:lvl3pPr marL="1371600" lvl="2" indent="-304800" algn="l">
              <a:lnSpc>
                <a:spcPct val="115000"/>
              </a:lnSpc>
              <a:spcBef>
                <a:spcPts val="1600"/>
              </a:spcBef>
              <a:spcAft>
                <a:spcPts val="0"/>
              </a:spcAft>
              <a:buSzPts val="1200"/>
              <a:buFont typeface="Nunito Light"/>
              <a:buChar char="■"/>
              <a:defRPr/>
            </a:lvl3pPr>
            <a:lvl4pPr marL="1828800" lvl="3" indent="-304800" algn="l">
              <a:lnSpc>
                <a:spcPct val="115000"/>
              </a:lnSpc>
              <a:spcBef>
                <a:spcPts val="1600"/>
              </a:spcBef>
              <a:spcAft>
                <a:spcPts val="0"/>
              </a:spcAft>
              <a:buSzPts val="1200"/>
              <a:buFont typeface="Nunito Light"/>
              <a:buChar char="●"/>
              <a:defRPr/>
            </a:lvl4pPr>
            <a:lvl5pPr marL="2286000" lvl="4" indent="-304800" algn="l">
              <a:lnSpc>
                <a:spcPct val="115000"/>
              </a:lnSpc>
              <a:spcBef>
                <a:spcPts val="1600"/>
              </a:spcBef>
              <a:spcAft>
                <a:spcPts val="0"/>
              </a:spcAft>
              <a:buSzPts val="1200"/>
              <a:buFont typeface="Nunito Light"/>
              <a:buChar char="○"/>
              <a:defRPr/>
            </a:lvl5pPr>
            <a:lvl6pPr marL="2743200" lvl="5" indent="-304800" algn="l">
              <a:lnSpc>
                <a:spcPct val="115000"/>
              </a:lnSpc>
              <a:spcBef>
                <a:spcPts val="1600"/>
              </a:spcBef>
              <a:spcAft>
                <a:spcPts val="0"/>
              </a:spcAft>
              <a:buSzPts val="1200"/>
              <a:buFont typeface="Nunito Light"/>
              <a:buChar char="■"/>
              <a:defRPr/>
            </a:lvl6pPr>
            <a:lvl7pPr marL="3200400" lvl="6" indent="-304800" algn="l">
              <a:lnSpc>
                <a:spcPct val="115000"/>
              </a:lnSpc>
              <a:spcBef>
                <a:spcPts val="1600"/>
              </a:spcBef>
              <a:spcAft>
                <a:spcPts val="0"/>
              </a:spcAft>
              <a:buSzPts val="1200"/>
              <a:buFont typeface="Nunito Light"/>
              <a:buChar char="●"/>
              <a:defRPr/>
            </a:lvl7pPr>
            <a:lvl8pPr marL="3657600" lvl="7" indent="-304800" algn="l">
              <a:lnSpc>
                <a:spcPct val="115000"/>
              </a:lnSpc>
              <a:spcBef>
                <a:spcPts val="1600"/>
              </a:spcBef>
              <a:spcAft>
                <a:spcPts val="0"/>
              </a:spcAft>
              <a:buSzPts val="1200"/>
              <a:buFont typeface="Nunito Light"/>
              <a:buChar char="○"/>
              <a:defRPr/>
            </a:lvl8pPr>
            <a:lvl9pPr marL="4114800" lvl="8" indent="-304800" algn="l">
              <a:lnSpc>
                <a:spcPct val="115000"/>
              </a:lnSpc>
              <a:spcBef>
                <a:spcPts val="1600"/>
              </a:spcBef>
              <a:spcAft>
                <a:spcPts val="1600"/>
              </a:spcAft>
              <a:buSzPts val="1200"/>
              <a:buFont typeface="Nunito Light"/>
              <a:buChar char="■"/>
              <a:defRPr/>
            </a:lvl9pPr>
          </a:lstStyle>
          <a:p>
            <a:endParaRPr/>
          </a:p>
        </p:txBody>
      </p:sp>
      <p:grpSp>
        <p:nvGrpSpPr>
          <p:cNvPr id="282" name="Google Shape;282;p50"/>
          <p:cNvGrpSpPr/>
          <p:nvPr/>
        </p:nvGrpSpPr>
        <p:grpSpPr>
          <a:xfrm>
            <a:off x="2444" y="4674225"/>
            <a:ext cx="938487" cy="469256"/>
            <a:chOff x="2444" y="4674225"/>
            <a:chExt cx="938487" cy="469256"/>
          </a:xfrm>
        </p:grpSpPr>
        <p:sp>
          <p:nvSpPr>
            <p:cNvPr id="283" name="Google Shape;283;p50"/>
            <p:cNvSpPr/>
            <p:nvPr/>
          </p:nvSpPr>
          <p:spPr>
            <a:xfrm rot="10800000" flipH="1">
              <a:off x="2444" y="4674225"/>
              <a:ext cx="938487" cy="469256"/>
            </a:xfrm>
            <a:custGeom>
              <a:avLst/>
              <a:gdLst/>
              <a:ahLst/>
              <a:cxnLst/>
              <a:rect l="l" t="t" r="r" b="b"/>
              <a:pathLst>
                <a:path w="15017" h="7509" extrusionOk="0">
                  <a:moveTo>
                    <a:pt x="1" y="1"/>
                  </a:moveTo>
                  <a:lnTo>
                    <a:pt x="1" y="7508"/>
                  </a:lnTo>
                  <a:lnTo>
                    <a:pt x="7510" y="7508"/>
                  </a:lnTo>
                  <a:lnTo>
                    <a:pt x="1501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0"/>
            <p:cNvSpPr/>
            <p:nvPr/>
          </p:nvSpPr>
          <p:spPr>
            <a:xfrm rot="10800000" flipH="1">
              <a:off x="49378" y="4721156"/>
              <a:ext cx="375470" cy="375392"/>
            </a:xfrm>
            <a:custGeom>
              <a:avLst/>
              <a:gdLst/>
              <a:ahLst/>
              <a:cxnLst/>
              <a:rect l="l" t="t" r="r" b="b"/>
              <a:pathLst>
                <a:path w="6008" h="6007" extrusionOk="0">
                  <a:moveTo>
                    <a:pt x="3004" y="1"/>
                  </a:moveTo>
                  <a:cubicBezTo>
                    <a:pt x="1345" y="1"/>
                    <a:pt x="1" y="1345"/>
                    <a:pt x="1" y="3003"/>
                  </a:cubicBezTo>
                  <a:cubicBezTo>
                    <a:pt x="1" y="4662"/>
                    <a:pt x="1345" y="6006"/>
                    <a:pt x="3004" y="6006"/>
                  </a:cubicBezTo>
                  <a:cubicBezTo>
                    <a:pt x="4662" y="6006"/>
                    <a:pt x="6008" y="4662"/>
                    <a:pt x="6008" y="3003"/>
                  </a:cubicBezTo>
                  <a:cubicBezTo>
                    <a:pt x="6008" y="1345"/>
                    <a:pt x="4662" y="1"/>
                    <a:pt x="300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 name="Google Shape;285;p50"/>
          <p:cNvGrpSpPr/>
          <p:nvPr/>
        </p:nvGrpSpPr>
        <p:grpSpPr>
          <a:xfrm>
            <a:off x="8186364" y="-4125"/>
            <a:ext cx="965213" cy="954345"/>
            <a:chOff x="8186364" y="-4125"/>
            <a:chExt cx="965213" cy="954345"/>
          </a:xfrm>
        </p:grpSpPr>
        <p:sp>
          <p:nvSpPr>
            <p:cNvPr id="286" name="Google Shape;286;p50"/>
            <p:cNvSpPr/>
            <p:nvPr/>
          </p:nvSpPr>
          <p:spPr>
            <a:xfrm rot="5400000">
              <a:off x="8672712" y="471367"/>
              <a:ext cx="478894" cy="478811"/>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50"/>
            <p:cNvSpPr/>
            <p:nvPr/>
          </p:nvSpPr>
          <p:spPr>
            <a:xfrm rot="5400000">
              <a:off x="8672724" y="471367"/>
              <a:ext cx="478894" cy="478811"/>
            </a:xfrm>
            <a:custGeom>
              <a:avLst/>
              <a:gdLst/>
              <a:ahLst/>
              <a:cxnLst/>
              <a:rect l="l" t="t" r="r" b="b"/>
              <a:pathLst>
                <a:path w="7510" h="7509" extrusionOk="0">
                  <a:moveTo>
                    <a:pt x="1" y="1"/>
                  </a:moveTo>
                  <a:lnTo>
                    <a:pt x="1" y="7508"/>
                  </a:lnTo>
                  <a:lnTo>
                    <a:pt x="7509" y="7508"/>
                  </a:lnTo>
                  <a:cubicBezTo>
                    <a:pt x="3362" y="7508"/>
                    <a:pt x="1" y="414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0"/>
            <p:cNvSpPr/>
            <p:nvPr/>
          </p:nvSpPr>
          <p:spPr>
            <a:xfrm>
              <a:off x="8665181" y="-4125"/>
              <a:ext cx="478823" cy="478868"/>
            </a:xfrm>
            <a:custGeom>
              <a:avLst/>
              <a:gdLst/>
              <a:ahLst/>
              <a:cxnLst/>
              <a:rect l="l" t="t" r="r" b="b"/>
              <a:pathLst>
                <a:path w="7508" h="7509" extrusionOk="0">
                  <a:moveTo>
                    <a:pt x="0" y="1"/>
                  </a:moveTo>
                  <a:lnTo>
                    <a:pt x="0" y="7508"/>
                  </a:lnTo>
                  <a:cubicBezTo>
                    <a:pt x="4147" y="7508"/>
                    <a:pt x="7508" y="4147"/>
                    <a:pt x="7508" y="1"/>
                  </a:cubicBezTo>
                  <a:close/>
                </a:path>
              </a:pathLst>
            </a:custGeom>
            <a:solidFill>
              <a:srgbClr val="FFC4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50"/>
            <p:cNvSpPr/>
            <p:nvPr/>
          </p:nvSpPr>
          <p:spPr>
            <a:xfrm>
              <a:off x="8186364" y="-4125"/>
              <a:ext cx="478811" cy="478793"/>
            </a:xfrm>
            <a:custGeom>
              <a:avLst/>
              <a:gdLst/>
              <a:ahLst/>
              <a:cxnLst/>
              <a:rect l="l" t="t" r="r" b="b"/>
              <a:pathLst>
                <a:path w="7509" h="7509" extrusionOk="0">
                  <a:moveTo>
                    <a:pt x="0" y="1"/>
                  </a:moveTo>
                  <a:cubicBezTo>
                    <a:pt x="4148" y="1"/>
                    <a:pt x="7509" y="3362"/>
                    <a:pt x="7509" y="7508"/>
                  </a:cubicBezTo>
                  <a:lnTo>
                    <a:pt x="750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0" name="Google Shape;290;p50"/>
          <p:cNvGrpSpPr/>
          <p:nvPr/>
        </p:nvGrpSpPr>
        <p:grpSpPr>
          <a:xfrm>
            <a:off x="7938839" y="3688711"/>
            <a:ext cx="1205577" cy="1454779"/>
            <a:chOff x="7938839" y="3688711"/>
            <a:chExt cx="1205577" cy="1454779"/>
          </a:xfrm>
        </p:grpSpPr>
        <p:sp>
          <p:nvSpPr>
            <p:cNvPr id="291" name="Google Shape;291;p50"/>
            <p:cNvSpPr/>
            <p:nvPr/>
          </p:nvSpPr>
          <p:spPr>
            <a:xfrm rot="10800000">
              <a:off x="7938839" y="4785311"/>
              <a:ext cx="716311" cy="358179"/>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rgbClr val="5EA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2" name="Google Shape;292;p50"/>
            <p:cNvGrpSpPr/>
            <p:nvPr/>
          </p:nvGrpSpPr>
          <p:grpSpPr>
            <a:xfrm rot="10800000" flipH="1">
              <a:off x="8655138" y="3688711"/>
              <a:ext cx="489278" cy="1451855"/>
              <a:chOff x="8620978" y="531276"/>
              <a:chExt cx="539447" cy="1600900"/>
            </a:xfrm>
          </p:grpSpPr>
          <p:sp>
            <p:nvSpPr>
              <p:cNvPr id="293" name="Google Shape;293;p50"/>
              <p:cNvSpPr/>
              <p:nvPr/>
            </p:nvSpPr>
            <p:spPr>
              <a:xfrm rot="5400000">
                <a:off x="8621014" y="531240"/>
                <a:ext cx="539375" cy="539447"/>
              </a:xfrm>
              <a:custGeom>
                <a:avLst/>
                <a:gdLst/>
                <a:ahLst/>
                <a:cxnLst/>
                <a:rect l="l" t="t" r="r" b="b"/>
                <a:pathLst>
                  <a:path w="7508" h="7509" extrusionOk="0">
                    <a:moveTo>
                      <a:pt x="7508" y="0"/>
                    </a:moveTo>
                    <a:lnTo>
                      <a:pt x="1" y="7509"/>
                    </a:lnTo>
                    <a:lnTo>
                      <a:pt x="7508" y="7476"/>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0"/>
              <p:cNvSpPr/>
              <p:nvPr/>
            </p:nvSpPr>
            <p:spPr>
              <a:xfrm rot="5400000">
                <a:off x="8621014" y="531240"/>
                <a:ext cx="539375" cy="539447"/>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50"/>
              <p:cNvSpPr/>
              <p:nvPr/>
            </p:nvSpPr>
            <p:spPr>
              <a:xfrm rot="-5400000">
                <a:off x="8632286" y="1604037"/>
                <a:ext cx="528094" cy="528183"/>
              </a:xfrm>
              <a:custGeom>
                <a:avLst/>
                <a:gdLst/>
                <a:ahLst/>
                <a:cxnLst/>
                <a:rect l="l" t="t" r="r" b="b"/>
                <a:pathLst>
                  <a:path w="7508" h="7509" extrusionOk="0">
                    <a:moveTo>
                      <a:pt x="7508" y="1"/>
                    </a:moveTo>
                    <a:lnTo>
                      <a:pt x="1" y="7508"/>
                    </a:lnTo>
                    <a:lnTo>
                      <a:pt x="7508" y="7508"/>
                    </a:lnTo>
                    <a:lnTo>
                      <a:pt x="75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50"/>
              <p:cNvSpPr/>
              <p:nvPr/>
            </p:nvSpPr>
            <p:spPr>
              <a:xfrm rot="5400000">
                <a:off x="8627008" y="1070650"/>
                <a:ext cx="533417" cy="533417"/>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7" name="Google Shape;297;p50"/>
          <p:cNvGrpSpPr/>
          <p:nvPr/>
        </p:nvGrpSpPr>
        <p:grpSpPr>
          <a:xfrm>
            <a:off x="-5151" y="-73"/>
            <a:ext cx="1185834" cy="1415638"/>
            <a:chOff x="-5151" y="-73"/>
            <a:chExt cx="1185834" cy="1415638"/>
          </a:xfrm>
        </p:grpSpPr>
        <p:sp>
          <p:nvSpPr>
            <p:cNvPr id="298" name="Google Shape;298;p50"/>
            <p:cNvSpPr/>
            <p:nvPr/>
          </p:nvSpPr>
          <p:spPr>
            <a:xfrm rot="-5400000">
              <a:off x="-5132" y="-92"/>
              <a:ext cx="476371" cy="476409"/>
            </a:xfrm>
            <a:custGeom>
              <a:avLst/>
              <a:gdLst/>
              <a:ahLst/>
              <a:cxnLst/>
              <a:rect l="l" t="t" r="r" b="b"/>
              <a:pathLst>
                <a:path w="7509" h="7509" extrusionOk="0">
                  <a:moveTo>
                    <a:pt x="7509" y="0"/>
                  </a:moveTo>
                  <a:lnTo>
                    <a:pt x="0" y="33"/>
                  </a:lnTo>
                  <a:lnTo>
                    <a:pt x="0" y="7509"/>
                  </a:lnTo>
                  <a:lnTo>
                    <a:pt x="7509" y="0"/>
                  </a:lnTo>
                  <a:close/>
                </a:path>
              </a:pathLst>
            </a:custGeom>
            <a:solidFill>
              <a:srgbClr val="FFC4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50"/>
            <p:cNvSpPr/>
            <p:nvPr/>
          </p:nvSpPr>
          <p:spPr>
            <a:xfrm rot="-5400000">
              <a:off x="-5132" y="-92"/>
              <a:ext cx="476371" cy="476409"/>
            </a:xfrm>
            <a:custGeom>
              <a:avLst/>
              <a:gdLst/>
              <a:ahLst/>
              <a:cxnLst/>
              <a:rect l="l" t="t" r="r" b="b"/>
              <a:pathLst>
                <a:path w="7509" h="7509" extrusionOk="0">
                  <a:moveTo>
                    <a:pt x="7509" y="0"/>
                  </a:moveTo>
                  <a:lnTo>
                    <a:pt x="0" y="7509"/>
                  </a:lnTo>
                  <a:lnTo>
                    <a:pt x="7509" y="7509"/>
                  </a:lnTo>
                  <a:lnTo>
                    <a:pt x="7509" y="0"/>
                  </a:lnTo>
                  <a:close/>
                </a:path>
              </a:pathLst>
            </a:custGeom>
            <a:solidFill>
              <a:srgbClr val="FFE4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50"/>
            <p:cNvSpPr/>
            <p:nvPr/>
          </p:nvSpPr>
          <p:spPr>
            <a:xfrm flipH="1">
              <a:off x="2448" y="944225"/>
              <a:ext cx="471277" cy="471340"/>
            </a:xfrm>
            <a:custGeom>
              <a:avLst/>
              <a:gdLst/>
              <a:ahLst/>
              <a:cxnLst/>
              <a:rect l="l" t="t" r="r" b="b"/>
              <a:pathLst>
                <a:path w="7508" h="7509" extrusionOk="0">
                  <a:moveTo>
                    <a:pt x="1" y="1"/>
                  </a:moveTo>
                  <a:lnTo>
                    <a:pt x="7508" y="7508"/>
                  </a:lnTo>
                  <a:lnTo>
                    <a:pt x="7508" y="1"/>
                  </a:lnTo>
                  <a:close/>
                </a:path>
              </a:pathLst>
            </a:custGeom>
            <a:solidFill>
              <a:srgbClr val="FF89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50"/>
            <p:cNvSpPr/>
            <p:nvPr/>
          </p:nvSpPr>
          <p:spPr>
            <a:xfrm rot="10800000">
              <a:off x="709425" y="68"/>
              <a:ext cx="471258" cy="471321"/>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50"/>
            <p:cNvSpPr/>
            <p:nvPr/>
          </p:nvSpPr>
          <p:spPr>
            <a:xfrm rot="-5400000" flipH="1">
              <a:off x="355972" y="117856"/>
              <a:ext cx="471202" cy="235717"/>
            </a:xfrm>
            <a:custGeom>
              <a:avLst/>
              <a:gdLst/>
              <a:ahLst/>
              <a:cxnLst/>
              <a:rect l="l" t="t" r="r" b="b"/>
              <a:pathLst>
                <a:path w="7508" h="3756" extrusionOk="0">
                  <a:moveTo>
                    <a:pt x="1" y="0"/>
                  </a:moveTo>
                  <a:lnTo>
                    <a:pt x="1" y="3755"/>
                  </a:lnTo>
                  <a:lnTo>
                    <a:pt x="7508" y="3755"/>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50"/>
            <p:cNvSpPr/>
            <p:nvPr/>
          </p:nvSpPr>
          <p:spPr>
            <a:xfrm rot="-5400000">
              <a:off x="-5150" y="475622"/>
              <a:ext cx="465996" cy="465996"/>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4"/>
        <p:cNvGrpSpPr/>
        <p:nvPr/>
      </p:nvGrpSpPr>
      <p:grpSpPr>
        <a:xfrm>
          <a:off x="0" y="0"/>
          <a:ext cx="0" cy="0"/>
          <a:chOff x="0" y="0"/>
          <a:chExt cx="0" cy="0"/>
        </a:xfrm>
      </p:grpSpPr>
      <p:sp>
        <p:nvSpPr>
          <p:cNvPr id="305" name="Google Shape;305;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sp>
        <p:nvSpPr>
          <p:cNvPr id="306" name="Google Shape;306;p51"/>
          <p:cNvSpPr txBox="1">
            <a:spLocks noGrp="1"/>
          </p:cNvSpPr>
          <p:nvPr>
            <p:ph type="subTitle" idx="1"/>
          </p:nvPr>
        </p:nvSpPr>
        <p:spPr>
          <a:xfrm>
            <a:off x="5521800" y="3608750"/>
            <a:ext cx="2292600" cy="703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7" name="Google Shape;307;p51"/>
          <p:cNvSpPr txBox="1">
            <a:spLocks noGrp="1"/>
          </p:cNvSpPr>
          <p:nvPr>
            <p:ph type="subTitle" idx="2"/>
          </p:nvPr>
        </p:nvSpPr>
        <p:spPr>
          <a:xfrm>
            <a:off x="1322825" y="3608750"/>
            <a:ext cx="2292600" cy="703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8" name="Google Shape;308;p51"/>
          <p:cNvSpPr txBox="1">
            <a:spLocks noGrp="1"/>
          </p:cNvSpPr>
          <p:nvPr>
            <p:ph type="subTitle" idx="3"/>
          </p:nvPr>
        </p:nvSpPr>
        <p:spPr>
          <a:xfrm>
            <a:off x="5521800" y="3137550"/>
            <a:ext cx="2292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400">
                <a:latin typeface="Secular One"/>
                <a:ea typeface="Secular One"/>
                <a:cs typeface="Secular One"/>
                <a:sym typeface="Secular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9" name="Google Shape;309;p51"/>
          <p:cNvSpPr txBox="1">
            <a:spLocks noGrp="1"/>
          </p:cNvSpPr>
          <p:nvPr>
            <p:ph type="subTitle" idx="4"/>
          </p:nvPr>
        </p:nvSpPr>
        <p:spPr>
          <a:xfrm>
            <a:off x="1322825" y="3137550"/>
            <a:ext cx="2292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400">
                <a:latin typeface="Secular One"/>
                <a:ea typeface="Secular One"/>
                <a:cs typeface="Secular One"/>
                <a:sym typeface="Secular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10" name="Google Shape;310;p51"/>
          <p:cNvGrpSpPr/>
          <p:nvPr/>
        </p:nvGrpSpPr>
        <p:grpSpPr>
          <a:xfrm>
            <a:off x="-5151" y="-73"/>
            <a:ext cx="1793591" cy="1415638"/>
            <a:chOff x="-5151" y="-73"/>
            <a:chExt cx="1793591" cy="1415638"/>
          </a:xfrm>
        </p:grpSpPr>
        <p:grpSp>
          <p:nvGrpSpPr>
            <p:cNvPr id="311" name="Google Shape;311;p51"/>
            <p:cNvGrpSpPr/>
            <p:nvPr/>
          </p:nvGrpSpPr>
          <p:grpSpPr>
            <a:xfrm>
              <a:off x="-5151" y="-73"/>
              <a:ext cx="1185834" cy="1415638"/>
              <a:chOff x="-5151" y="-73"/>
              <a:chExt cx="1185834" cy="1415638"/>
            </a:xfrm>
          </p:grpSpPr>
          <p:sp>
            <p:nvSpPr>
              <p:cNvPr id="312" name="Google Shape;312;p51"/>
              <p:cNvSpPr/>
              <p:nvPr/>
            </p:nvSpPr>
            <p:spPr>
              <a:xfrm rot="-5400000">
                <a:off x="-5132" y="-92"/>
                <a:ext cx="476371" cy="476409"/>
              </a:xfrm>
              <a:custGeom>
                <a:avLst/>
                <a:gdLst/>
                <a:ahLst/>
                <a:cxnLst/>
                <a:rect l="l" t="t" r="r" b="b"/>
                <a:pathLst>
                  <a:path w="7509" h="7509" extrusionOk="0">
                    <a:moveTo>
                      <a:pt x="7509" y="0"/>
                    </a:moveTo>
                    <a:lnTo>
                      <a:pt x="0" y="33"/>
                    </a:lnTo>
                    <a:lnTo>
                      <a:pt x="0" y="7509"/>
                    </a:lnTo>
                    <a:lnTo>
                      <a:pt x="7509" y="0"/>
                    </a:lnTo>
                    <a:close/>
                  </a:path>
                </a:pathLst>
              </a:custGeom>
              <a:solidFill>
                <a:srgbClr val="FFC4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51"/>
              <p:cNvSpPr/>
              <p:nvPr/>
            </p:nvSpPr>
            <p:spPr>
              <a:xfrm rot="-5400000">
                <a:off x="-5132" y="-92"/>
                <a:ext cx="476371" cy="476409"/>
              </a:xfrm>
              <a:custGeom>
                <a:avLst/>
                <a:gdLst/>
                <a:ahLst/>
                <a:cxnLst/>
                <a:rect l="l" t="t" r="r" b="b"/>
                <a:pathLst>
                  <a:path w="7509" h="7509" extrusionOk="0">
                    <a:moveTo>
                      <a:pt x="7509" y="0"/>
                    </a:moveTo>
                    <a:lnTo>
                      <a:pt x="0" y="7509"/>
                    </a:lnTo>
                    <a:lnTo>
                      <a:pt x="7509" y="7509"/>
                    </a:lnTo>
                    <a:lnTo>
                      <a:pt x="7509" y="0"/>
                    </a:lnTo>
                    <a:close/>
                  </a:path>
                </a:pathLst>
              </a:custGeom>
              <a:solidFill>
                <a:srgbClr val="FFE4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51"/>
              <p:cNvSpPr/>
              <p:nvPr/>
            </p:nvSpPr>
            <p:spPr>
              <a:xfrm flipH="1">
                <a:off x="2448" y="944225"/>
                <a:ext cx="471277" cy="471340"/>
              </a:xfrm>
              <a:custGeom>
                <a:avLst/>
                <a:gdLst/>
                <a:ahLst/>
                <a:cxnLst/>
                <a:rect l="l" t="t" r="r" b="b"/>
                <a:pathLst>
                  <a:path w="7508" h="7509" extrusionOk="0">
                    <a:moveTo>
                      <a:pt x="1" y="1"/>
                    </a:moveTo>
                    <a:lnTo>
                      <a:pt x="7508" y="7508"/>
                    </a:lnTo>
                    <a:lnTo>
                      <a:pt x="7508" y="1"/>
                    </a:lnTo>
                    <a:close/>
                  </a:path>
                </a:pathLst>
              </a:custGeom>
              <a:solidFill>
                <a:srgbClr val="FF89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1"/>
              <p:cNvSpPr/>
              <p:nvPr/>
            </p:nvSpPr>
            <p:spPr>
              <a:xfrm rot="10800000">
                <a:off x="709425" y="68"/>
                <a:ext cx="471258" cy="471321"/>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51"/>
              <p:cNvSpPr/>
              <p:nvPr/>
            </p:nvSpPr>
            <p:spPr>
              <a:xfrm rot="-5400000" flipH="1">
                <a:off x="355972" y="117856"/>
                <a:ext cx="471202" cy="235717"/>
              </a:xfrm>
              <a:custGeom>
                <a:avLst/>
                <a:gdLst/>
                <a:ahLst/>
                <a:cxnLst/>
                <a:rect l="l" t="t" r="r" b="b"/>
                <a:pathLst>
                  <a:path w="7508" h="3756" extrusionOk="0">
                    <a:moveTo>
                      <a:pt x="1" y="0"/>
                    </a:moveTo>
                    <a:lnTo>
                      <a:pt x="1" y="3755"/>
                    </a:lnTo>
                    <a:lnTo>
                      <a:pt x="7508" y="3755"/>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1"/>
              <p:cNvSpPr/>
              <p:nvPr/>
            </p:nvSpPr>
            <p:spPr>
              <a:xfrm rot="-5400000">
                <a:off x="-5150" y="475622"/>
                <a:ext cx="465996" cy="465996"/>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8" name="Google Shape;318;p51"/>
            <p:cNvSpPr/>
            <p:nvPr/>
          </p:nvSpPr>
          <p:spPr>
            <a:xfrm>
              <a:off x="1206425" y="-73"/>
              <a:ext cx="194068" cy="442288"/>
            </a:xfrm>
            <a:custGeom>
              <a:avLst/>
              <a:gdLst/>
              <a:ahLst/>
              <a:cxnLst/>
              <a:rect l="l" t="t" r="r" b="b"/>
              <a:pathLst>
                <a:path w="3755" h="15017" extrusionOk="0">
                  <a:moveTo>
                    <a:pt x="1" y="0"/>
                  </a:moveTo>
                  <a:lnTo>
                    <a:pt x="1" y="15016"/>
                  </a:lnTo>
                  <a:lnTo>
                    <a:pt x="3754" y="15016"/>
                  </a:lnTo>
                  <a:lnTo>
                    <a:pt x="375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1"/>
            <p:cNvSpPr/>
            <p:nvPr/>
          </p:nvSpPr>
          <p:spPr>
            <a:xfrm>
              <a:off x="1400436" y="-73"/>
              <a:ext cx="194016" cy="442288"/>
            </a:xfrm>
            <a:custGeom>
              <a:avLst/>
              <a:gdLst/>
              <a:ahLst/>
              <a:cxnLst/>
              <a:rect l="l" t="t" r="r" b="b"/>
              <a:pathLst>
                <a:path w="3754" h="15017" extrusionOk="0">
                  <a:moveTo>
                    <a:pt x="0" y="0"/>
                  </a:moveTo>
                  <a:lnTo>
                    <a:pt x="0" y="15016"/>
                  </a:lnTo>
                  <a:lnTo>
                    <a:pt x="3754" y="15016"/>
                  </a:lnTo>
                  <a:lnTo>
                    <a:pt x="37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51"/>
            <p:cNvSpPr/>
            <p:nvPr/>
          </p:nvSpPr>
          <p:spPr>
            <a:xfrm>
              <a:off x="1594424" y="-73"/>
              <a:ext cx="194016" cy="442288"/>
            </a:xfrm>
            <a:custGeom>
              <a:avLst/>
              <a:gdLst/>
              <a:ahLst/>
              <a:cxnLst/>
              <a:rect l="l" t="t" r="r" b="b"/>
              <a:pathLst>
                <a:path w="3754" h="15017" extrusionOk="0">
                  <a:moveTo>
                    <a:pt x="0" y="0"/>
                  </a:moveTo>
                  <a:lnTo>
                    <a:pt x="0" y="15016"/>
                  </a:lnTo>
                  <a:lnTo>
                    <a:pt x="3754" y="15016"/>
                  </a:lnTo>
                  <a:lnTo>
                    <a:pt x="375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1"/>
            <p:cNvSpPr/>
            <p:nvPr/>
          </p:nvSpPr>
          <p:spPr>
            <a:xfrm rot="5400000">
              <a:off x="462166" y="461750"/>
              <a:ext cx="329908" cy="329908"/>
            </a:xfrm>
            <a:custGeom>
              <a:avLst/>
              <a:gdLst/>
              <a:ahLst/>
              <a:cxnLst/>
              <a:rect l="l" t="t" r="r" b="b"/>
              <a:pathLst>
                <a:path w="7509" h="7509" extrusionOk="0">
                  <a:moveTo>
                    <a:pt x="1" y="1"/>
                  </a:moveTo>
                  <a:lnTo>
                    <a:pt x="1" y="7508"/>
                  </a:lnTo>
                  <a:lnTo>
                    <a:pt x="7508" y="7508"/>
                  </a:lnTo>
                  <a:cubicBezTo>
                    <a:pt x="3362" y="7508"/>
                    <a:pt x="1" y="414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 name="Google Shape;322;p51"/>
          <p:cNvGrpSpPr/>
          <p:nvPr/>
        </p:nvGrpSpPr>
        <p:grpSpPr>
          <a:xfrm>
            <a:off x="7215386" y="3162300"/>
            <a:ext cx="1973547" cy="1983503"/>
            <a:chOff x="7215386" y="3162300"/>
            <a:chExt cx="1973547" cy="1983503"/>
          </a:xfrm>
        </p:grpSpPr>
        <p:sp>
          <p:nvSpPr>
            <p:cNvPr id="323" name="Google Shape;323;p51"/>
            <p:cNvSpPr/>
            <p:nvPr/>
          </p:nvSpPr>
          <p:spPr>
            <a:xfrm flipH="1">
              <a:off x="8644437" y="3162300"/>
              <a:ext cx="544496" cy="544496"/>
            </a:xfrm>
            <a:custGeom>
              <a:avLst/>
              <a:gdLst/>
              <a:ahLst/>
              <a:cxnLst/>
              <a:rect l="l" t="t" r="r" b="b"/>
              <a:pathLst>
                <a:path w="7509" h="7509" extrusionOk="0">
                  <a:moveTo>
                    <a:pt x="1" y="1"/>
                  </a:moveTo>
                  <a:lnTo>
                    <a:pt x="1" y="7508"/>
                  </a:lnTo>
                  <a:lnTo>
                    <a:pt x="7508" y="7508"/>
                  </a:lnTo>
                  <a:cubicBezTo>
                    <a:pt x="3362" y="7508"/>
                    <a:pt x="1" y="4147"/>
                    <a:pt x="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1"/>
            <p:cNvSpPr/>
            <p:nvPr/>
          </p:nvSpPr>
          <p:spPr>
            <a:xfrm rot="5400000">
              <a:off x="8661081" y="3706773"/>
              <a:ext cx="482896" cy="482941"/>
            </a:xfrm>
            <a:custGeom>
              <a:avLst/>
              <a:gdLst/>
              <a:ahLst/>
              <a:cxnLst/>
              <a:rect l="l" t="t" r="r" b="b"/>
              <a:pathLst>
                <a:path w="7508" h="7509" extrusionOk="0">
                  <a:moveTo>
                    <a:pt x="7508" y="0"/>
                  </a:moveTo>
                  <a:lnTo>
                    <a:pt x="1" y="7509"/>
                  </a:lnTo>
                  <a:lnTo>
                    <a:pt x="7508" y="7476"/>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51"/>
            <p:cNvSpPr/>
            <p:nvPr/>
          </p:nvSpPr>
          <p:spPr>
            <a:xfrm rot="5400000">
              <a:off x="8661081" y="3706773"/>
              <a:ext cx="482896" cy="482941"/>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51"/>
            <p:cNvSpPr/>
            <p:nvPr/>
          </p:nvSpPr>
          <p:spPr>
            <a:xfrm rot="5400000">
              <a:off x="8661081" y="4174799"/>
              <a:ext cx="482896" cy="482941"/>
            </a:xfrm>
            <a:custGeom>
              <a:avLst/>
              <a:gdLst/>
              <a:ahLst/>
              <a:cxnLst/>
              <a:rect l="l" t="t" r="r" b="b"/>
              <a:pathLst>
                <a:path w="7508" h="7509" extrusionOk="0">
                  <a:moveTo>
                    <a:pt x="7508" y="0"/>
                  </a:moveTo>
                  <a:lnTo>
                    <a:pt x="1" y="7509"/>
                  </a:lnTo>
                  <a:lnTo>
                    <a:pt x="7508" y="7476"/>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51"/>
            <p:cNvSpPr/>
            <p:nvPr/>
          </p:nvSpPr>
          <p:spPr>
            <a:xfrm rot="5400000">
              <a:off x="8661081" y="4174799"/>
              <a:ext cx="482896" cy="482941"/>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1"/>
            <p:cNvSpPr/>
            <p:nvPr/>
          </p:nvSpPr>
          <p:spPr>
            <a:xfrm rot="-5400000" flipH="1">
              <a:off x="8658227" y="4657726"/>
              <a:ext cx="485784" cy="485784"/>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1"/>
            <p:cNvSpPr/>
            <p:nvPr/>
          </p:nvSpPr>
          <p:spPr>
            <a:xfrm rot="10800000" flipH="1">
              <a:off x="7215386" y="4674463"/>
              <a:ext cx="471277" cy="471340"/>
            </a:xfrm>
            <a:custGeom>
              <a:avLst/>
              <a:gdLst/>
              <a:ahLst/>
              <a:cxnLst/>
              <a:rect l="l" t="t" r="r" b="b"/>
              <a:pathLst>
                <a:path w="7508" h="7509" extrusionOk="0">
                  <a:moveTo>
                    <a:pt x="1" y="1"/>
                  </a:moveTo>
                  <a:lnTo>
                    <a:pt x="7508" y="7508"/>
                  </a:lnTo>
                  <a:lnTo>
                    <a:pt x="7508" y="1"/>
                  </a:lnTo>
                  <a:close/>
                </a:path>
              </a:pathLst>
            </a:custGeom>
            <a:solidFill>
              <a:srgbClr val="FF89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1"/>
            <p:cNvSpPr/>
            <p:nvPr/>
          </p:nvSpPr>
          <p:spPr>
            <a:xfrm rot="5400000">
              <a:off x="7686726" y="4660013"/>
              <a:ext cx="485730" cy="485841"/>
            </a:xfrm>
            <a:custGeom>
              <a:avLst/>
              <a:gdLst/>
              <a:ahLst/>
              <a:cxnLst/>
              <a:rect l="l" t="t" r="r" b="b"/>
              <a:pathLst>
                <a:path w="7508" h="7510" extrusionOk="0">
                  <a:moveTo>
                    <a:pt x="1" y="0"/>
                  </a:moveTo>
                  <a:lnTo>
                    <a:pt x="1" y="7509"/>
                  </a:lnTo>
                  <a:lnTo>
                    <a:pt x="7508" y="7509"/>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1"/>
            <p:cNvSpPr/>
            <p:nvPr/>
          </p:nvSpPr>
          <p:spPr>
            <a:xfrm rot="5400000">
              <a:off x="7929585" y="4417158"/>
              <a:ext cx="485730" cy="971552"/>
            </a:xfrm>
            <a:custGeom>
              <a:avLst/>
              <a:gdLst/>
              <a:ahLst/>
              <a:cxnLst/>
              <a:rect l="l" t="t" r="r" b="b"/>
              <a:pathLst>
                <a:path w="7508" h="15018" extrusionOk="0">
                  <a:moveTo>
                    <a:pt x="1" y="1"/>
                  </a:moveTo>
                  <a:lnTo>
                    <a:pt x="1" y="7510"/>
                  </a:lnTo>
                  <a:lnTo>
                    <a:pt x="7508" y="15017"/>
                  </a:lnTo>
                  <a:lnTo>
                    <a:pt x="7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1"/>
            <p:cNvSpPr/>
            <p:nvPr/>
          </p:nvSpPr>
          <p:spPr>
            <a:xfrm rot="5400000">
              <a:off x="8220993" y="4708629"/>
              <a:ext cx="388623" cy="388673"/>
            </a:xfrm>
            <a:custGeom>
              <a:avLst/>
              <a:gdLst/>
              <a:ahLst/>
              <a:cxnLst/>
              <a:rect l="l" t="t" r="r" b="b"/>
              <a:pathLst>
                <a:path w="6007" h="6008" extrusionOk="0">
                  <a:moveTo>
                    <a:pt x="3003" y="1"/>
                  </a:moveTo>
                  <a:cubicBezTo>
                    <a:pt x="1345" y="1"/>
                    <a:pt x="0" y="1345"/>
                    <a:pt x="0" y="3004"/>
                  </a:cubicBezTo>
                  <a:cubicBezTo>
                    <a:pt x="0" y="4662"/>
                    <a:pt x="1345" y="6008"/>
                    <a:pt x="3003" y="6008"/>
                  </a:cubicBezTo>
                  <a:cubicBezTo>
                    <a:pt x="4662" y="6008"/>
                    <a:pt x="6006" y="4662"/>
                    <a:pt x="6006" y="3004"/>
                  </a:cubicBezTo>
                  <a:cubicBezTo>
                    <a:pt x="6006" y="1345"/>
                    <a:pt x="4662" y="1"/>
                    <a:pt x="30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3" name="Google Shape;333;p51"/>
          <p:cNvSpPr/>
          <p:nvPr/>
        </p:nvSpPr>
        <p:spPr>
          <a:xfrm rot="-5400000">
            <a:off x="-1491" y="4524312"/>
            <a:ext cx="619128" cy="619248"/>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1"/>
          <p:cNvSpPr/>
          <p:nvPr/>
        </p:nvSpPr>
        <p:spPr>
          <a:xfrm rot="5400000">
            <a:off x="8543928" y="-14803"/>
            <a:ext cx="604005" cy="604005"/>
          </a:xfrm>
          <a:custGeom>
            <a:avLst/>
            <a:gdLst/>
            <a:ahLst/>
            <a:cxnLst/>
            <a:rect l="l" t="t" r="r" b="b"/>
            <a:pathLst>
              <a:path w="7509" h="7509" extrusionOk="0">
                <a:moveTo>
                  <a:pt x="1" y="1"/>
                </a:moveTo>
                <a:lnTo>
                  <a:pt x="1" y="7508"/>
                </a:lnTo>
                <a:cubicBezTo>
                  <a:pt x="4147" y="7508"/>
                  <a:pt x="7508" y="4147"/>
                  <a:pt x="750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5"/>
        <p:cNvGrpSpPr/>
        <p:nvPr/>
      </p:nvGrpSpPr>
      <p:grpSpPr>
        <a:xfrm>
          <a:off x="0" y="0"/>
          <a:ext cx="0" cy="0"/>
          <a:chOff x="0" y="0"/>
          <a:chExt cx="0" cy="0"/>
        </a:xfrm>
      </p:grpSpPr>
      <p:sp>
        <p:nvSpPr>
          <p:cNvPr id="336" name="Google Shape;336;p52"/>
          <p:cNvSpPr txBox="1">
            <a:spLocks noGrp="1"/>
          </p:cNvSpPr>
          <p:nvPr>
            <p:ph type="title"/>
          </p:nvPr>
        </p:nvSpPr>
        <p:spPr>
          <a:xfrm>
            <a:off x="1041975" y="1154363"/>
            <a:ext cx="3351600" cy="845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500"/>
              <a:buNone/>
              <a:defRPr sz="4000"/>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sp>
        <p:nvSpPr>
          <p:cNvPr id="337" name="Google Shape;337;p52"/>
          <p:cNvSpPr txBox="1">
            <a:spLocks noGrp="1"/>
          </p:cNvSpPr>
          <p:nvPr>
            <p:ph type="subTitle" idx="1"/>
          </p:nvPr>
        </p:nvSpPr>
        <p:spPr>
          <a:xfrm>
            <a:off x="1041965" y="2000138"/>
            <a:ext cx="3351600" cy="1989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a:endParaRPr/>
          </a:p>
        </p:txBody>
      </p:sp>
      <p:grpSp>
        <p:nvGrpSpPr>
          <p:cNvPr id="338" name="Google Shape;338;p52"/>
          <p:cNvGrpSpPr/>
          <p:nvPr/>
        </p:nvGrpSpPr>
        <p:grpSpPr>
          <a:xfrm>
            <a:off x="6530448" y="-1725"/>
            <a:ext cx="2626365" cy="2210265"/>
            <a:chOff x="6832017" y="-1727"/>
            <a:chExt cx="2324834" cy="1956506"/>
          </a:xfrm>
        </p:grpSpPr>
        <p:sp>
          <p:nvSpPr>
            <p:cNvPr id="339" name="Google Shape;339;p52"/>
            <p:cNvSpPr/>
            <p:nvPr/>
          </p:nvSpPr>
          <p:spPr>
            <a:xfrm rot="10800000">
              <a:off x="6832017" y="-1727"/>
              <a:ext cx="915511" cy="457805"/>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2"/>
            <p:cNvSpPr/>
            <p:nvPr/>
          </p:nvSpPr>
          <p:spPr>
            <a:xfrm rot="5400000">
              <a:off x="8202782" y="-20"/>
              <a:ext cx="455998" cy="456040"/>
            </a:xfrm>
            <a:custGeom>
              <a:avLst/>
              <a:gdLst/>
              <a:ahLst/>
              <a:cxnLst/>
              <a:rect l="l" t="t" r="r" b="b"/>
              <a:pathLst>
                <a:path w="7508" h="7509" extrusionOk="0">
                  <a:moveTo>
                    <a:pt x="7508" y="0"/>
                  </a:moveTo>
                  <a:lnTo>
                    <a:pt x="1" y="7509"/>
                  </a:lnTo>
                  <a:lnTo>
                    <a:pt x="7508" y="7476"/>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52"/>
            <p:cNvSpPr/>
            <p:nvPr/>
          </p:nvSpPr>
          <p:spPr>
            <a:xfrm rot="5400000">
              <a:off x="8202782" y="-20"/>
              <a:ext cx="455998" cy="456040"/>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2"/>
            <p:cNvSpPr/>
            <p:nvPr/>
          </p:nvSpPr>
          <p:spPr>
            <a:xfrm rot="-5400000">
              <a:off x="7746796" y="-20"/>
              <a:ext cx="455998" cy="456040"/>
            </a:xfrm>
            <a:custGeom>
              <a:avLst/>
              <a:gdLst/>
              <a:ahLst/>
              <a:cxnLst/>
              <a:rect l="l" t="t" r="r" b="b"/>
              <a:pathLst>
                <a:path w="7508" h="7509" extrusionOk="0">
                  <a:moveTo>
                    <a:pt x="7508" y="1"/>
                  </a:moveTo>
                  <a:lnTo>
                    <a:pt x="1" y="34"/>
                  </a:lnTo>
                  <a:lnTo>
                    <a:pt x="1" y="7508"/>
                  </a:lnTo>
                  <a:lnTo>
                    <a:pt x="75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2"/>
            <p:cNvSpPr/>
            <p:nvPr/>
          </p:nvSpPr>
          <p:spPr>
            <a:xfrm rot="10800000">
              <a:off x="8672644" y="1470591"/>
              <a:ext cx="484207" cy="484188"/>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2"/>
            <p:cNvSpPr/>
            <p:nvPr/>
          </p:nvSpPr>
          <p:spPr>
            <a:xfrm flipH="1">
              <a:off x="8665275" y="449176"/>
              <a:ext cx="478335" cy="478380"/>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2"/>
            <p:cNvSpPr/>
            <p:nvPr/>
          </p:nvSpPr>
          <p:spPr>
            <a:xfrm rot="10800000">
              <a:off x="8207723" y="455381"/>
              <a:ext cx="456059" cy="456022"/>
            </a:xfrm>
            <a:custGeom>
              <a:avLst/>
              <a:gdLst/>
              <a:ahLst/>
              <a:cxnLst/>
              <a:rect l="l" t="t" r="r" b="b"/>
              <a:pathLst>
                <a:path w="7509" h="7509" extrusionOk="0">
                  <a:moveTo>
                    <a:pt x="1" y="1"/>
                  </a:moveTo>
                  <a:lnTo>
                    <a:pt x="1" y="7508"/>
                  </a:lnTo>
                  <a:lnTo>
                    <a:pt x="7508" y="7508"/>
                  </a:lnTo>
                  <a:cubicBezTo>
                    <a:pt x="3362" y="7508"/>
                    <a:pt x="1" y="4147"/>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2"/>
            <p:cNvSpPr/>
            <p:nvPr/>
          </p:nvSpPr>
          <p:spPr>
            <a:xfrm>
              <a:off x="7189364" y="51053"/>
              <a:ext cx="353901" cy="353886"/>
            </a:xfrm>
            <a:custGeom>
              <a:avLst/>
              <a:gdLst/>
              <a:ahLst/>
              <a:cxnLst/>
              <a:rect l="l" t="t" r="r" b="b"/>
              <a:pathLst>
                <a:path w="6008" h="6008" extrusionOk="0">
                  <a:moveTo>
                    <a:pt x="3004" y="1"/>
                  </a:moveTo>
                  <a:cubicBezTo>
                    <a:pt x="1345" y="1"/>
                    <a:pt x="1" y="1346"/>
                    <a:pt x="1" y="3005"/>
                  </a:cubicBezTo>
                  <a:cubicBezTo>
                    <a:pt x="1" y="4663"/>
                    <a:pt x="1345" y="6007"/>
                    <a:pt x="3004" y="6007"/>
                  </a:cubicBezTo>
                  <a:cubicBezTo>
                    <a:pt x="4662" y="6007"/>
                    <a:pt x="6007" y="4663"/>
                    <a:pt x="6007" y="3005"/>
                  </a:cubicBezTo>
                  <a:cubicBezTo>
                    <a:pt x="6007" y="1346"/>
                    <a:pt x="4662" y="1"/>
                    <a:pt x="300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2"/>
            <p:cNvSpPr/>
            <p:nvPr/>
          </p:nvSpPr>
          <p:spPr>
            <a:xfrm rot="5400000">
              <a:off x="8758912" y="1079081"/>
              <a:ext cx="543767" cy="239267"/>
            </a:xfrm>
            <a:custGeom>
              <a:avLst/>
              <a:gdLst/>
              <a:ahLst/>
              <a:cxnLst/>
              <a:rect l="l" t="t" r="r" b="b"/>
              <a:pathLst>
                <a:path w="7508" h="3756" extrusionOk="0">
                  <a:moveTo>
                    <a:pt x="1" y="0"/>
                  </a:moveTo>
                  <a:lnTo>
                    <a:pt x="1" y="3755"/>
                  </a:lnTo>
                  <a:lnTo>
                    <a:pt x="7508" y="3755"/>
                  </a:lnTo>
                  <a:lnTo>
                    <a:pt x="75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2"/>
            <p:cNvSpPr/>
            <p:nvPr/>
          </p:nvSpPr>
          <p:spPr>
            <a:xfrm rot="5400000">
              <a:off x="8519771" y="1079145"/>
              <a:ext cx="543767" cy="239139"/>
            </a:xfrm>
            <a:custGeom>
              <a:avLst/>
              <a:gdLst/>
              <a:ahLst/>
              <a:cxnLst/>
              <a:rect l="l" t="t" r="r" b="b"/>
              <a:pathLst>
                <a:path w="7508" h="3754" extrusionOk="0">
                  <a:moveTo>
                    <a:pt x="1" y="0"/>
                  </a:moveTo>
                  <a:lnTo>
                    <a:pt x="1" y="3754"/>
                  </a:lnTo>
                  <a:lnTo>
                    <a:pt x="7508" y="3754"/>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2"/>
            <p:cNvSpPr/>
            <p:nvPr/>
          </p:nvSpPr>
          <p:spPr>
            <a:xfrm flipH="1">
              <a:off x="8667309" y="-75"/>
              <a:ext cx="484191" cy="456157"/>
            </a:xfrm>
            <a:custGeom>
              <a:avLst/>
              <a:gdLst/>
              <a:ahLst/>
              <a:cxnLst/>
              <a:rect l="l" t="t" r="r" b="b"/>
              <a:pathLst>
                <a:path w="7508" h="7510" extrusionOk="0">
                  <a:moveTo>
                    <a:pt x="1" y="0"/>
                  </a:moveTo>
                  <a:lnTo>
                    <a:pt x="1" y="7509"/>
                  </a:lnTo>
                  <a:lnTo>
                    <a:pt x="7508" y="7509"/>
                  </a:ln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0" name="Google Shape;350;p52"/>
          <p:cNvSpPr/>
          <p:nvPr/>
        </p:nvSpPr>
        <p:spPr>
          <a:xfrm>
            <a:off x="8286749" y="4273298"/>
            <a:ext cx="870102" cy="870199"/>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2"/>
          <p:cNvSpPr/>
          <p:nvPr/>
        </p:nvSpPr>
        <p:spPr>
          <a:xfrm rot="5400000">
            <a:off x="-7" y="-10"/>
            <a:ext cx="828747" cy="828618"/>
          </a:xfrm>
          <a:custGeom>
            <a:avLst/>
            <a:gdLst/>
            <a:ahLst/>
            <a:cxnLst/>
            <a:rect l="l" t="t" r="r" b="b"/>
            <a:pathLst>
              <a:path w="7510" h="7509" extrusionOk="0">
                <a:moveTo>
                  <a:pt x="1" y="1"/>
                </a:moveTo>
                <a:lnTo>
                  <a:pt x="1" y="7508"/>
                </a:lnTo>
                <a:lnTo>
                  <a:pt x="7509" y="7508"/>
                </a:lnTo>
                <a:cubicBezTo>
                  <a:pt x="3362" y="7508"/>
                  <a:pt x="1" y="4147"/>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2" name="Google Shape;352;p52"/>
          <p:cNvGrpSpPr/>
          <p:nvPr/>
        </p:nvGrpSpPr>
        <p:grpSpPr>
          <a:xfrm>
            <a:off x="9" y="2933504"/>
            <a:ext cx="2514705" cy="2210276"/>
            <a:chOff x="195199" y="2755373"/>
            <a:chExt cx="2431311" cy="2136977"/>
          </a:xfrm>
        </p:grpSpPr>
        <p:sp>
          <p:nvSpPr>
            <p:cNvPr id="353" name="Google Shape;353;p52"/>
            <p:cNvSpPr/>
            <p:nvPr/>
          </p:nvSpPr>
          <p:spPr>
            <a:xfrm rot="-5400000">
              <a:off x="608578"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2"/>
            <p:cNvSpPr/>
            <p:nvPr/>
          </p:nvSpPr>
          <p:spPr>
            <a:xfrm rot="-5400000" flipH="1">
              <a:off x="195727" y="3275212"/>
              <a:ext cx="539375" cy="539447"/>
            </a:xfrm>
            <a:custGeom>
              <a:avLst/>
              <a:gdLst/>
              <a:ahLst/>
              <a:cxnLst/>
              <a:rect l="l" t="t" r="r" b="b"/>
              <a:pathLst>
                <a:path w="7508" h="7509" extrusionOk="0">
                  <a:moveTo>
                    <a:pt x="7508" y="0"/>
                  </a:moveTo>
                  <a:lnTo>
                    <a:pt x="1" y="7509"/>
                  </a:lnTo>
                  <a:lnTo>
                    <a:pt x="7508" y="7476"/>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2"/>
            <p:cNvSpPr/>
            <p:nvPr/>
          </p:nvSpPr>
          <p:spPr>
            <a:xfrm rot="-5400000" flipH="1">
              <a:off x="195241" y="3275212"/>
              <a:ext cx="539375" cy="539447"/>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2"/>
            <p:cNvSpPr/>
            <p:nvPr/>
          </p:nvSpPr>
          <p:spPr>
            <a:xfrm rot="5400000" flipH="1">
              <a:off x="195249" y="4348008"/>
              <a:ext cx="528094" cy="528183"/>
            </a:xfrm>
            <a:custGeom>
              <a:avLst/>
              <a:gdLst/>
              <a:ahLst/>
              <a:cxnLst/>
              <a:rect l="l" t="t" r="r" b="b"/>
              <a:pathLst>
                <a:path w="7508" h="7509" extrusionOk="0">
                  <a:moveTo>
                    <a:pt x="7508" y="1"/>
                  </a:moveTo>
                  <a:lnTo>
                    <a:pt x="1" y="7508"/>
                  </a:ln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2"/>
            <p:cNvSpPr/>
            <p:nvPr/>
          </p:nvSpPr>
          <p:spPr>
            <a:xfrm rot="-5400000" flipH="1">
              <a:off x="1817376" y="4083214"/>
              <a:ext cx="539375" cy="1078893"/>
            </a:xfrm>
            <a:custGeom>
              <a:avLst/>
              <a:gdLst/>
              <a:ahLst/>
              <a:cxnLst/>
              <a:rect l="l" t="t" r="r" b="b"/>
              <a:pathLst>
                <a:path w="7508" h="15018" extrusionOk="0">
                  <a:moveTo>
                    <a:pt x="1" y="1"/>
                  </a:moveTo>
                  <a:lnTo>
                    <a:pt x="1" y="7510"/>
                  </a:lnTo>
                  <a:lnTo>
                    <a:pt x="7508" y="15017"/>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52"/>
            <p:cNvSpPr/>
            <p:nvPr/>
          </p:nvSpPr>
          <p:spPr>
            <a:xfrm rot="-5400000" flipH="1">
              <a:off x="195205" y="3814622"/>
              <a:ext cx="533417" cy="533417"/>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52"/>
            <p:cNvSpPr/>
            <p:nvPr/>
          </p:nvSpPr>
          <p:spPr>
            <a:xfrm rot="10800000">
              <a:off x="730925" y="3807696"/>
              <a:ext cx="545357" cy="545304"/>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2"/>
            <p:cNvSpPr/>
            <p:nvPr/>
          </p:nvSpPr>
          <p:spPr>
            <a:xfrm flipH="1">
              <a:off x="195199" y="2755373"/>
              <a:ext cx="539450" cy="539522"/>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2"/>
            <p:cNvSpPr/>
            <p:nvPr/>
          </p:nvSpPr>
          <p:spPr>
            <a:xfrm rot="-5400000">
              <a:off x="878403"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2"/>
            <p:cNvSpPr/>
            <p:nvPr/>
          </p:nvSpPr>
          <p:spPr>
            <a:xfrm rot="-5400000">
              <a:off x="1148228"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2"/>
            <p:cNvSpPr/>
            <p:nvPr/>
          </p:nvSpPr>
          <p:spPr>
            <a:xfrm>
              <a:off x="1648200" y="4436200"/>
              <a:ext cx="372900" cy="372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1145400" y="1163100"/>
            <a:ext cx="6853200" cy="28173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10000"/>
            </a:lvl1pPr>
            <a:lvl2pPr lvl="1" algn="l">
              <a:lnSpc>
                <a:spcPct val="115000"/>
              </a:lnSpc>
              <a:spcBef>
                <a:spcPts val="0"/>
              </a:spcBef>
              <a:spcAft>
                <a:spcPts val="0"/>
              </a:spcAft>
              <a:buSzPts val="4800"/>
              <a:buNone/>
              <a:defRPr sz="4800"/>
            </a:lvl2pPr>
            <a:lvl3pPr lvl="2" algn="l">
              <a:lnSpc>
                <a:spcPct val="115000"/>
              </a:lnSpc>
              <a:spcBef>
                <a:spcPts val="0"/>
              </a:spcBef>
              <a:spcAft>
                <a:spcPts val="0"/>
              </a:spcAft>
              <a:buSzPts val="4800"/>
              <a:buNone/>
              <a:defRPr sz="4800"/>
            </a:lvl3pPr>
            <a:lvl4pPr lvl="3" algn="l">
              <a:lnSpc>
                <a:spcPct val="115000"/>
              </a:lnSpc>
              <a:spcBef>
                <a:spcPts val="0"/>
              </a:spcBef>
              <a:spcAft>
                <a:spcPts val="0"/>
              </a:spcAft>
              <a:buSzPts val="4800"/>
              <a:buNone/>
              <a:defRPr sz="4800"/>
            </a:lvl4pPr>
            <a:lvl5pPr lvl="4" algn="l">
              <a:lnSpc>
                <a:spcPct val="115000"/>
              </a:lnSpc>
              <a:spcBef>
                <a:spcPts val="0"/>
              </a:spcBef>
              <a:spcAft>
                <a:spcPts val="0"/>
              </a:spcAft>
              <a:buSzPts val="4800"/>
              <a:buNone/>
              <a:defRPr sz="4800"/>
            </a:lvl5pPr>
            <a:lvl6pPr lvl="5" algn="l">
              <a:lnSpc>
                <a:spcPct val="115000"/>
              </a:lnSpc>
              <a:spcBef>
                <a:spcPts val="0"/>
              </a:spcBef>
              <a:spcAft>
                <a:spcPts val="0"/>
              </a:spcAft>
              <a:buSzPts val="4800"/>
              <a:buNone/>
              <a:defRPr sz="4800"/>
            </a:lvl6pPr>
            <a:lvl7pPr lvl="6" algn="l">
              <a:lnSpc>
                <a:spcPct val="115000"/>
              </a:lnSpc>
              <a:spcBef>
                <a:spcPts val="0"/>
              </a:spcBef>
              <a:spcAft>
                <a:spcPts val="0"/>
              </a:spcAft>
              <a:buSzPts val="4800"/>
              <a:buNone/>
              <a:defRPr sz="4800"/>
            </a:lvl7pPr>
            <a:lvl8pPr lvl="7" algn="l">
              <a:lnSpc>
                <a:spcPct val="115000"/>
              </a:lnSpc>
              <a:spcBef>
                <a:spcPts val="0"/>
              </a:spcBef>
              <a:spcAft>
                <a:spcPts val="0"/>
              </a:spcAft>
              <a:buSzPts val="4800"/>
              <a:buNone/>
              <a:defRPr sz="4800"/>
            </a:lvl8pPr>
            <a:lvl9pPr lvl="8" algn="l">
              <a:lnSpc>
                <a:spcPct val="115000"/>
              </a:lnSpc>
              <a:spcBef>
                <a:spcPts val="0"/>
              </a:spcBef>
              <a:spcAft>
                <a:spcPts val="0"/>
              </a:spcAft>
              <a:buSzPts val="4800"/>
              <a:buNone/>
              <a:defRPr sz="4800"/>
            </a:lvl9pPr>
          </a:lstStyle>
          <a:p>
            <a:endParaRPr/>
          </a:p>
        </p:txBody>
      </p:sp>
      <p:grpSp>
        <p:nvGrpSpPr>
          <p:cNvPr id="366" name="Google Shape;366;p53"/>
          <p:cNvGrpSpPr/>
          <p:nvPr/>
        </p:nvGrpSpPr>
        <p:grpSpPr>
          <a:xfrm>
            <a:off x="-39791" y="-9526"/>
            <a:ext cx="1798436" cy="1792660"/>
            <a:chOff x="-17321" y="-9526"/>
            <a:chExt cx="1431647" cy="1427050"/>
          </a:xfrm>
        </p:grpSpPr>
        <p:sp>
          <p:nvSpPr>
            <p:cNvPr id="367" name="Google Shape;367;p53"/>
            <p:cNvSpPr/>
            <p:nvPr/>
          </p:nvSpPr>
          <p:spPr>
            <a:xfrm rot="5400000">
              <a:off x="-6897" y="450523"/>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53"/>
            <p:cNvSpPr/>
            <p:nvPr/>
          </p:nvSpPr>
          <p:spPr>
            <a:xfrm rot="5400000">
              <a:off x="50330" y="502215"/>
              <a:ext cx="376792" cy="376792"/>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3"/>
            <p:cNvSpPr/>
            <p:nvPr/>
          </p:nvSpPr>
          <p:spPr>
            <a:xfrm rot="5400000">
              <a:off x="-17321" y="926059"/>
              <a:ext cx="491464" cy="491464"/>
            </a:xfrm>
            <a:custGeom>
              <a:avLst/>
              <a:gdLst/>
              <a:ahLst/>
              <a:cxnLst/>
              <a:rect l="l" t="t" r="r" b="b"/>
              <a:pathLst>
                <a:path w="7509" h="7509" extrusionOk="0">
                  <a:moveTo>
                    <a:pt x="1" y="1"/>
                  </a:moveTo>
                  <a:lnTo>
                    <a:pt x="1" y="7508"/>
                  </a:lnTo>
                  <a:cubicBezTo>
                    <a:pt x="4147" y="7508"/>
                    <a:pt x="7508" y="4147"/>
                    <a:pt x="75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3"/>
            <p:cNvSpPr/>
            <p:nvPr/>
          </p:nvSpPr>
          <p:spPr>
            <a:xfrm>
              <a:off x="237110" y="-9525"/>
              <a:ext cx="237037" cy="465865"/>
            </a:xfrm>
            <a:custGeom>
              <a:avLst/>
              <a:gdLst/>
              <a:ahLst/>
              <a:cxnLst/>
              <a:rect l="l" t="t" r="r" b="b"/>
              <a:pathLst>
                <a:path w="3754" h="15017" extrusionOk="0">
                  <a:moveTo>
                    <a:pt x="0" y="1"/>
                  </a:moveTo>
                  <a:lnTo>
                    <a:pt x="0" y="15017"/>
                  </a:lnTo>
                  <a:lnTo>
                    <a:pt x="3754" y="15017"/>
                  </a:lnTo>
                  <a:lnTo>
                    <a:pt x="375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3"/>
            <p:cNvSpPr/>
            <p:nvPr/>
          </p:nvSpPr>
          <p:spPr>
            <a:xfrm>
              <a:off x="0" y="-9525"/>
              <a:ext cx="237163" cy="465865"/>
            </a:xfrm>
            <a:custGeom>
              <a:avLst/>
              <a:gdLst/>
              <a:ahLst/>
              <a:cxnLst/>
              <a:rect l="l" t="t" r="r" b="b"/>
              <a:pathLst>
                <a:path w="3756" h="15017" extrusionOk="0">
                  <a:moveTo>
                    <a:pt x="0" y="1"/>
                  </a:moveTo>
                  <a:lnTo>
                    <a:pt x="0" y="15017"/>
                  </a:lnTo>
                  <a:lnTo>
                    <a:pt x="3755" y="15017"/>
                  </a:lnTo>
                  <a:lnTo>
                    <a:pt x="37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3"/>
            <p:cNvSpPr/>
            <p:nvPr/>
          </p:nvSpPr>
          <p:spPr>
            <a:xfrm rot="5400000">
              <a:off x="948440" y="-5357"/>
              <a:ext cx="465877" cy="465896"/>
            </a:xfrm>
            <a:custGeom>
              <a:avLst/>
              <a:gdLst/>
              <a:ahLst/>
              <a:cxnLst/>
              <a:rect l="l" t="t" r="r" b="b"/>
              <a:pathLst>
                <a:path w="7509" h="7509" extrusionOk="0">
                  <a:moveTo>
                    <a:pt x="7509" y="0"/>
                  </a:moveTo>
                  <a:lnTo>
                    <a:pt x="0" y="33"/>
                  </a:lnTo>
                  <a:lnTo>
                    <a:pt x="0" y="7509"/>
                  </a:lnTo>
                  <a:lnTo>
                    <a:pt x="75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3"/>
            <p:cNvSpPr/>
            <p:nvPr/>
          </p:nvSpPr>
          <p:spPr>
            <a:xfrm rot="5400000">
              <a:off x="948440" y="-5357"/>
              <a:ext cx="465877" cy="465896"/>
            </a:xfrm>
            <a:custGeom>
              <a:avLst/>
              <a:gdLst/>
              <a:ahLst/>
              <a:cxnLst/>
              <a:rect l="l" t="t" r="r" b="b"/>
              <a:pathLst>
                <a:path w="7509" h="7509" extrusionOk="0">
                  <a:moveTo>
                    <a:pt x="7509" y="0"/>
                  </a:moveTo>
                  <a:lnTo>
                    <a:pt x="0" y="7509"/>
                  </a:lnTo>
                  <a:lnTo>
                    <a:pt x="7509" y="7509"/>
                  </a:lnTo>
                  <a:lnTo>
                    <a:pt x="750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53"/>
            <p:cNvSpPr/>
            <p:nvPr/>
          </p:nvSpPr>
          <p:spPr>
            <a:xfrm rot="5400000">
              <a:off x="474162" y="-9558"/>
              <a:ext cx="474224" cy="474287"/>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53"/>
            <p:cNvSpPr/>
            <p:nvPr/>
          </p:nvSpPr>
          <p:spPr>
            <a:xfrm rot="-5400000">
              <a:off x="471695" y="464700"/>
              <a:ext cx="358179" cy="358179"/>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 name="Google Shape;376;p53"/>
          <p:cNvGrpSpPr/>
          <p:nvPr/>
        </p:nvGrpSpPr>
        <p:grpSpPr>
          <a:xfrm>
            <a:off x="7486849" y="3143058"/>
            <a:ext cx="1658030" cy="2000757"/>
            <a:chOff x="7938839" y="3688711"/>
            <a:chExt cx="1205577" cy="1454779"/>
          </a:xfrm>
        </p:grpSpPr>
        <p:sp>
          <p:nvSpPr>
            <p:cNvPr id="377" name="Google Shape;377;p53"/>
            <p:cNvSpPr/>
            <p:nvPr/>
          </p:nvSpPr>
          <p:spPr>
            <a:xfrm rot="10800000">
              <a:off x="7938839" y="4785311"/>
              <a:ext cx="716311" cy="358179"/>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rgbClr val="5EA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8" name="Google Shape;378;p53"/>
            <p:cNvGrpSpPr/>
            <p:nvPr/>
          </p:nvGrpSpPr>
          <p:grpSpPr>
            <a:xfrm rot="10800000" flipH="1">
              <a:off x="8655138" y="3688711"/>
              <a:ext cx="489278" cy="1451855"/>
              <a:chOff x="8620978" y="531276"/>
              <a:chExt cx="539447" cy="1600900"/>
            </a:xfrm>
          </p:grpSpPr>
          <p:sp>
            <p:nvSpPr>
              <p:cNvPr id="379" name="Google Shape;379;p53"/>
              <p:cNvSpPr/>
              <p:nvPr/>
            </p:nvSpPr>
            <p:spPr>
              <a:xfrm rot="5400000">
                <a:off x="8621014" y="531240"/>
                <a:ext cx="539375" cy="539447"/>
              </a:xfrm>
              <a:custGeom>
                <a:avLst/>
                <a:gdLst/>
                <a:ahLst/>
                <a:cxnLst/>
                <a:rect l="l" t="t" r="r" b="b"/>
                <a:pathLst>
                  <a:path w="7508" h="7509" extrusionOk="0">
                    <a:moveTo>
                      <a:pt x="7508" y="0"/>
                    </a:moveTo>
                    <a:lnTo>
                      <a:pt x="1" y="7509"/>
                    </a:lnTo>
                    <a:lnTo>
                      <a:pt x="7508" y="7476"/>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53"/>
              <p:cNvSpPr/>
              <p:nvPr/>
            </p:nvSpPr>
            <p:spPr>
              <a:xfrm rot="5400000">
                <a:off x="8621014" y="531240"/>
                <a:ext cx="539375" cy="539447"/>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53"/>
              <p:cNvSpPr/>
              <p:nvPr/>
            </p:nvSpPr>
            <p:spPr>
              <a:xfrm rot="-5400000">
                <a:off x="8632286" y="1604037"/>
                <a:ext cx="528094" cy="528183"/>
              </a:xfrm>
              <a:custGeom>
                <a:avLst/>
                <a:gdLst/>
                <a:ahLst/>
                <a:cxnLst/>
                <a:rect l="l" t="t" r="r" b="b"/>
                <a:pathLst>
                  <a:path w="7508" h="7509" extrusionOk="0">
                    <a:moveTo>
                      <a:pt x="7508" y="1"/>
                    </a:moveTo>
                    <a:lnTo>
                      <a:pt x="1" y="7508"/>
                    </a:lnTo>
                    <a:lnTo>
                      <a:pt x="7508" y="7508"/>
                    </a:lnTo>
                    <a:lnTo>
                      <a:pt x="75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53"/>
              <p:cNvSpPr/>
              <p:nvPr/>
            </p:nvSpPr>
            <p:spPr>
              <a:xfrm rot="5400000">
                <a:off x="8627008" y="1070650"/>
                <a:ext cx="533417" cy="533417"/>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83" name="Google Shape;383;p53"/>
          <p:cNvGrpSpPr/>
          <p:nvPr/>
        </p:nvGrpSpPr>
        <p:grpSpPr>
          <a:xfrm>
            <a:off x="7734024" y="-4125"/>
            <a:ext cx="1417326" cy="1418209"/>
            <a:chOff x="8186364" y="-4125"/>
            <a:chExt cx="965218" cy="965820"/>
          </a:xfrm>
        </p:grpSpPr>
        <p:sp>
          <p:nvSpPr>
            <p:cNvPr id="384" name="Google Shape;384;p53"/>
            <p:cNvSpPr/>
            <p:nvPr/>
          </p:nvSpPr>
          <p:spPr>
            <a:xfrm rot="5400000">
              <a:off x="8672712" y="482842"/>
              <a:ext cx="478894" cy="478811"/>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53"/>
            <p:cNvSpPr/>
            <p:nvPr/>
          </p:nvSpPr>
          <p:spPr>
            <a:xfrm rot="5400000">
              <a:off x="8662263" y="472361"/>
              <a:ext cx="489352" cy="489286"/>
            </a:xfrm>
            <a:custGeom>
              <a:avLst/>
              <a:gdLst/>
              <a:ahLst/>
              <a:cxnLst/>
              <a:rect l="l" t="t" r="r" b="b"/>
              <a:pathLst>
                <a:path w="7510" h="7509" extrusionOk="0">
                  <a:moveTo>
                    <a:pt x="1" y="1"/>
                  </a:moveTo>
                  <a:lnTo>
                    <a:pt x="1" y="7508"/>
                  </a:lnTo>
                  <a:lnTo>
                    <a:pt x="7509" y="7508"/>
                  </a:lnTo>
                  <a:cubicBezTo>
                    <a:pt x="3362" y="7508"/>
                    <a:pt x="1" y="414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53"/>
            <p:cNvSpPr/>
            <p:nvPr/>
          </p:nvSpPr>
          <p:spPr>
            <a:xfrm>
              <a:off x="8665181" y="-4125"/>
              <a:ext cx="478823" cy="478868"/>
            </a:xfrm>
            <a:custGeom>
              <a:avLst/>
              <a:gdLst/>
              <a:ahLst/>
              <a:cxnLst/>
              <a:rect l="l" t="t" r="r" b="b"/>
              <a:pathLst>
                <a:path w="7508" h="7509" extrusionOk="0">
                  <a:moveTo>
                    <a:pt x="0" y="1"/>
                  </a:moveTo>
                  <a:lnTo>
                    <a:pt x="0" y="7508"/>
                  </a:lnTo>
                  <a:cubicBezTo>
                    <a:pt x="4147" y="7508"/>
                    <a:pt x="7508" y="4147"/>
                    <a:pt x="7508" y="1"/>
                  </a:cubicBezTo>
                  <a:close/>
                </a:path>
              </a:pathLst>
            </a:custGeom>
            <a:solidFill>
              <a:srgbClr val="FFC4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3"/>
            <p:cNvSpPr/>
            <p:nvPr/>
          </p:nvSpPr>
          <p:spPr>
            <a:xfrm>
              <a:off x="8186364" y="-4125"/>
              <a:ext cx="478811" cy="478793"/>
            </a:xfrm>
            <a:custGeom>
              <a:avLst/>
              <a:gdLst/>
              <a:ahLst/>
              <a:cxnLst/>
              <a:rect l="l" t="t" r="r" b="b"/>
              <a:pathLst>
                <a:path w="7509" h="7509" extrusionOk="0">
                  <a:moveTo>
                    <a:pt x="0" y="1"/>
                  </a:moveTo>
                  <a:cubicBezTo>
                    <a:pt x="4148" y="1"/>
                    <a:pt x="7509" y="3362"/>
                    <a:pt x="7509" y="7508"/>
                  </a:cubicBezTo>
                  <a:lnTo>
                    <a:pt x="750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8"/>
        <p:cNvGrpSpPr/>
        <p:nvPr/>
      </p:nvGrpSpPr>
      <p:grpSpPr>
        <a:xfrm>
          <a:off x="0" y="0"/>
          <a:ext cx="0" cy="0"/>
          <a:chOff x="0" y="0"/>
          <a:chExt cx="0" cy="0"/>
        </a:xfrm>
      </p:grpSpPr>
      <p:sp>
        <p:nvSpPr>
          <p:cNvPr id="389" name="Google Shape;389;p54"/>
          <p:cNvSpPr txBox="1">
            <a:spLocks noGrp="1"/>
          </p:cNvSpPr>
          <p:nvPr>
            <p:ph type="title"/>
          </p:nvPr>
        </p:nvSpPr>
        <p:spPr>
          <a:xfrm>
            <a:off x="5534131" y="1421738"/>
            <a:ext cx="2572200" cy="1196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sp>
        <p:nvSpPr>
          <p:cNvPr id="390" name="Google Shape;390;p54"/>
          <p:cNvSpPr txBox="1">
            <a:spLocks noGrp="1"/>
          </p:cNvSpPr>
          <p:nvPr>
            <p:ph type="subTitle" idx="1"/>
          </p:nvPr>
        </p:nvSpPr>
        <p:spPr>
          <a:xfrm>
            <a:off x="5534125" y="2617763"/>
            <a:ext cx="2572200" cy="1104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391" name="Google Shape;391;p54"/>
          <p:cNvGrpSpPr/>
          <p:nvPr/>
        </p:nvGrpSpPr>
        <p:grpSpPr>
          <a:xfrm>
            <a:off x="-16383" y="-76"/>
            <a:ext cx="1519646" cy="1814140"/>
            <a:chOff x="-5151" y="-73"/>
            <a:chExt cx="1185834" cy="1415638"/>
          </a:xfrm>
        </p:grpSpPr>
        <p:sp>
          <p:nvSpPr>
            <p:cNvPr id="392" name="Google Shape;392;p54"/>
            <p:cNvSpPr/>
            <p:nvPr/>
          </p:nvSpPr>
          <p:spPr>
            <a:xfrm rot="-5400000">
              <a:off x="-5132" y="-92"/>
              <a:ext cx="476371" cy="476409"/>
            </a:xfrm>
            <a:custGeom>
              <a:avLst/>
              <a:gdLst/>
              <a:ahLst/>
              <a:cxnLst/>
              <a:rect l="l" t="t" r="r" b="b"/>
              <a:pathLst>
                <a:path w="7509" h="7509" extrusionOk="0">
                  <a:moveTo>
                    <a:pt x="7509" y="0"/>
                  </a:moveTo>
                  <a:lnTo>
                    <a:pt x="0" y="33"/>
                  </a:lnTo>
                  <a:lnTo>
                    <a:pt x="0" y="7509"/>
                  </a:lnTo>
                  <a:lnTo>
                    <a:pt x="7509" y="0"/>
                  </a:lnTo>
                  <a:close/>
                </a:path>
              </a:pathLst>
            </a:custGeom>
            <a:solidFill>
              <a:srgbClr val="FFC4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54"/>
            <p:cNvSpPr/>
            <p:nvPr/>
          </p:nvSpPr>
          <p:spPr>
            <a:xfrm rot="-5400000">
              <a:off x="-5132" y="-92"/>
              <a:ext cx="476371" cy="476409"/>
            </a:xfrm>
            <a:custGeom>
              <a:avLst/>
              <a:gdLst/>
              <a:ahLst/>
              <a:cxnLst/>
              <a:rect l="l" t="t" r="r" b="b"/>
              <a:pathLst>
                <a:path w="7509" h="7509" extrusionOk="0">
                  <a:moveTo>
                    <a:pt x="7509" y="0"/>
                  </a:moveTo>
                  <a:lnTo>
                    <a:pt x="0" y="7509"/>
                  </a:lnTo>
                  <a:lnTo>
                    <a:pt x="7509" y="7509"/>
                  </a:lnTo>
                  <a:lnTo>
                    <a:pt x="7509" y="0"/>
                  </a:lnTo>
                  <a:close/>
                </a:path>
              </a:pathLst>
            </a:custGeom>
            <a:solidFill>
              <a:srgbClr val="FFE4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54"/>
            <p:cNvSpPr/>
            <p:nvPr/>
          </p:nvSpPr>
          <p:spPr>
            <a:xfrm flipH="1">
              <a:off x="2448" y="944225"/>
              <a:ext cx="471277" cy="471340"/>
            </a:xfrm>
            <a:custGeom>
              <a:avLst/>
              <a:gdLst/>
              <a:ahLst/>
              <a:cxnLst/>
              <a:rect l="l" t="t" r="r" b="b"/>
              <a:pathLst>
                <a:path w="7508" h="7509" extrusionOk="0">
                  <a:moveTo>
                    <a:pt x="1" y="1"/>
                  </a:moveTo>
                  <a:lnTo>
                    <a:pt x="7508" y="7508"/>
                  </a:lnTo>
                  <a:lnTo>
                    <a:pt x="7508" y="1"/>
                  </a:lnTo>
                  <a:close/>
                </a:path>
              </a:pathLst>
            </a:custGeom>
            <a:solidFill>
              <a:srgbClr val="FF89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54"/>
            <p:cNvSpPr/>
            <p:nvPr/>
          </p:nvSpPr>
          <p:spPr>
            <a:xfrm rot="10800000">
              <a:off x="709425" y="68"/>
              <a:ext cx="471258" cy="471321"/>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54"/>
            <p:cNvSpPr/>
            <p:nvPr/>
          </p:nvSpPr>
          <p:spPr>
            <a:xfrm rot="-5400000" flipH="1">
              <a:off x="355972" y="117856"/>
              <a:ext cx="471202" cy="235717"/>
            </a:xfrm>
            <a:custGeom>
              <a:avLst/>
              <a:gdLst/>
              <a:ahLst/>
              <a:cxnLst/>
              <a:rect l="l" t="t" r="r" b="b"/>
              <a:pathLst>
                <a:path w="7508" h="3756" extrusionOk="0">
                  <a:moveTo>
                    <a:pt x="1" y="0"/>
                  </a:moveTo>
                  <a:lnTo>
                    <a:pt x="1" y="3755"/>
                  </a:lnTo>
                  <a:lnTo>
                    <a:pt x="7508" y="3755"/>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54"/>
            <p:cNvSpPr/>
            <p:nvPr/>
          </p:nvSpPr>
          <p:spPr>
            <a:xfrm rot="-5400000">
              <a:off x="-5150" y="475622"/>
              <a:ext cx="465996" cy="465996"/>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 name="Google Shape;398;p54"/>
          <p:cNvGrpSpPr/>
          <p:nvPr/>
        </p:nvGrpSpPr>
        <p:grpSpPr>
          <a:xfrm>
            <a:off x="8330526" y="-10452"/>
            <a:ext cx="844191" cy="839132"/>
            <a:chOff x="8339649" y="-10438"/>
            <a:chExt cx="830080" cy="825105"/>
          </a:xfrm>
        </p:grpSpPr>
        <p:sp>
          <p:nvSpPr>
            <p:cNvPr id="399" name="Google Shape;399;p54"/>
            <p:cNvSpPr/>
            <p:nvPr/>
          </p:nvSpPr>
          <p:spPr>
            <a:xfrm rot="-5400000">
              <a:off x="8339712" y="-54"/>
              <a:ext cx="804219" cy="804345"/>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4"/>
            <p:cNvSpPr/>
            <p:nvPr/>
          </p:nvSpPr>
          <p:spPr>
            <a:xfrm rot="-5400000" flipH="1">
              <a:off x="8344716" y="-10346"/>
              <a:ext cx="825105" cy="824920"/>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 name="Google Shape;401;p54"/>
          <p:cNvGrpSpPr/>
          <p:nvPr/>
        </p:nvGrpSpPr>
        <p:grpSpPr>
          <a:xfrm>
            <a:off x="7324818" y="3286457"/>
            <a:ext cx="1819689" cy="1857140"/>
            <a:chOff x="7967725" y="3943023"/>
            <a:chExt cx="1176269" cy="1200556"/>
          </a:xfrm>
        </p:grpSpPr>
        <p:sp>
          <p:nvSpPr>
            <p:cNvPr id="402" name="Google Shape;402;p54"/>
            <p:cNvSpPr/>
            <p:nvPr/>
          </p:nvSpPr>
          <p:spPr>
            <a:xfrm>
              <a:off x="8355753" y="4743304"/>
              <a:ext cx="392700" cy="400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54"/>
            <p:cNvSpPr/>
            <p:nvPr/>
          </p:nvSpPr>
          <p:spPr>
            <a:xfrm>
              <a:off x="7967725" y="4743376"/>
              <a:ext cx="194068" cy="400203"/>
            </a:xfrm>
            <a:custGeom>
              <a:avLst/>
              <a:gdLst/>
              <a:ahLst/>
              <a:cxnLst/>
              <a:rect l="l" t="t" r="r" b="b"/>
              <a:pathLst>
                <a:path w="3755" h="15017" extrusionOk="0">
                  <a:moveTo>
                    <a:pt x="1" y="0"/>
                  </a:moveTo>
                  <a:lnTo>
                    <a:pt x="1" y="15016"/>
                  </a:lnTo>
                  <a:lnTo>
                    <a:pt x="3754" y="15016"/>
                  </a:lnTo>
                  <a:lnTo>
                    <a:pt x="375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54"/>
            <p:cNvSpPr/>
            <p:nvPr/>
          </p:nvSpPr>
          <p:spPr>
            <a:xfrm>
              <a:off x="8161736" y="4743376"/>
              <a:ext cx="194016" cy="400203"/>
            </a:xfrm>
            <a:custGeom>
              <a:avLst/>
              <a:gdLst/>
              <a:ahLst/>
              <a:cxnLst/>
              <a:rect l="l" t="t" r="r" b="b"/>
              <a:pathLst>
                <a:path w="3754" h="15017" extrusionOk="0">
                  <a:moveTo>
                    <a:pt x="0" y="0"/>
                  </a:moveTo>
                  <a:lnTo>
                    <a:pt x="0" y="15016"/>
                  </a:lnTo>
                  <a:lnTo>
                    <a:pt x="3754" y="15016"/>
                  </a:lnTo>
                  <a:lnTo>
                    <a:pt x="37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54"/>
            <p:cNvSpPr/>
            <p:nvPr/>
          </p:nvSpPr>
          <p:spPr>
            <a:xfrm>
              <a:off x="8394520" y="4782062"/>
              <a:ext cx="310508" cy="310508"/>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54"/>
            <p:cNvSpPr/>
            <p:nvPr/>
          </p:nvSpPr>
          <p:spPr>
            <a:xfrm>
              <a:off x="8743800" y="4743300"/>
              <a:ext cx="400192" cy="400192"/>
            </a:xfrm>
            <a:custGeom>
              <a:avLst/>
              <a:gdLst/>
              <a:ahLst/>
              <a:cxnLst/>
              <a:rect l="l" t="t" r="r" b="b"/>
              <a:pathLst>
                <a:path w="7509" h="7509" extrusionOk="0">
                  <a:moveTo>
                    <a:pt x="1" y="1"/>
                  </a:moveTo>
                  <a:lnTo>
                    <a:pt x="1" y="7508"/>
                  </a:lnTo>
                  <a:cubicBezTo>
                    <a:pt x="4147" y="7508"/>
                    <a:pt x="7508" y="4147"/>
                    <a:pt x="75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54"/>
            <p:cNvSpPr/>
            <p:nvPr/>
          </p:nvSpPr>
          <p:spPr>
            <a:xfrm rot="5400000">
              <a:off x="8743856" y="4343254"/>
              <a:ext cx="400101" cy="400136"/>
            </a:xfrm>
            <a:custGeom>
              <a:avLst/>
              <a:gdLst/>
              <a:ahLst/>
              <a:cxnLst/>
              <a:rect l="l" t="t" r="r" b="b"/>
              <a:pathLst>
                <a:path w="7508" h="7509" extrusionOk="0">
                  <a:moveTo>
                    <a:pt x="7508" y="1"/>
                  </a:moveTo>
                  <a:lnTo>
                    <a:pt x="1" y="34"/>
                  </a:lnTo>
                  <a:lnTo>
                    <a:pt x="1" y="7508"/>
                  </a:lnTo>
                  <a:lnTo>
                    <a:pt x="7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54"/>
            <p:cNvSpPr/>
            <p:nvPr/>
          </p:nvSpPr>
          <p:spPr>
            <a:xfrm rot="5400000">
              <a:off x="8743856" y="4343254"/>
              <a:ext cx="400101" cy="400136"/>
            </a:xfrm>
            <a:custGeom>
              <a:avLst/>
              <a:gdLst/>
              <a:ahLst/>
              <a:cxnLst/>
              <a:rect l="l" t="t" r="r" b="b"/>
              <a:pathLst>
                <a:path w="7508" h="7509" extrusionOk="0">
                  <a:moveTo>
                    <a:pt x="7508" y="1"/>
                  </a:moveTo>
                  <a:lnTo>
                    <a:pt x="1" y="7508"/>
                  </a:ln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4"/>
            <p:cNvSpPr/>
            <p:nvPr/>
          </p:nvSpPr>
          <p:spPr>
            <a:xfrm>
              <a:off x="8743799" y="3943023"/>
              <a:ext cx="400195" cy="400248"/>
            </a:xfrm>
            <a:custGeom>
              <a:avLst/>
              <a:gdLst/>
              <a:ahLst/>
              <a:cxnLst/>
              <a:rect l="l" t="t" r="r" b="b"/>
              <a:pathLst>
                <a:path w="7508" h="7509" extrusionOk="0">
                  <a:moveTo>
                    <a:pt x="0" y="1"/>
                  </a:moveTo>
                  <a:lnTo>
                    <a:pt x="0" y="7508"/>
                  </a:lnTo>
                  <a:lnTo>
                    <a:pt x="7508" y="7508"/>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4"/>
            <p:cNvSpPr/>
            <p:nvPr/>
          </p:nvSpPr>
          <p:spPr>
            <a:xfrm flipH="1">
              <a:off x="8355734" y="4354258"/>
              <a:ext cx="388084" cy="388084"/>
            </a:xfrm>
            <a:custGeom>
              <a:avLst/>
              <a:gdLst/>
              <a:ahLst/>
              <a:cxnLst/>
              <a:rect l="l" t="t" r="r" b="b"/>
              <a:pathLst>
                <a:path w="7509" h="7509" extrusionOk="0">
                  <a:moveTo>
                    <a:pt x="1" y="1"/>
                  </a:moveTo>
                  <a:lnTo>
                    <a:pt x="1" y="7508"/>
                  </a:lnTo>
                  <a:lnTo>
                    <a:pt x="7508" y="7508"/>
                  </a:lnTo>
                  <a:cubicBezTo>
                    <a:pt x="3362" y="7508"/>
                    <a:pt x="1" y="414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1" name="Google Shape;411;p54"/>
          <p:cNvSpPr/>
          <p:nvPr/>
        </p:nvSpPr>
        <p:spPr>
          <a:xfrm rot="-5400000">
            <a:off x="105" y="4029170"/>
            <a:ext cx="1114225" cy="1114429"/>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2"/>
        <p:cNvGrpSpPr/>
        <p:nvPr/>
      </p:nvGrpSpPr>
      <p:grpSpPr>
        <a:xfrm>
          <a:off x="0" y="0"/>
          <a:ext cx="0" cy="0"/>
          <a:chOff x="0" y="0"/>
          <a:chExt cx="0" cy="0"/>
        </a:xfrm>
      </p:grpSpPr>
      <p:sp>
        <p:nvSpPr>
          <p:cNvPr id="413" name="Google Shape;413;p55"/>
          <p:cNvSpPr txBox="1">
            <a:spLocks noGrp="1"/>
          </p:cNvSpPr>
          <p:nvPr>
            <p:ph type="title"/>
          </p:nvPr>
        </p:nvSpPr>
        <p:spPr>
          <a:xfrm>
            <a:off x="713225" y="3198575"/>
            <a:ext cx="4156800" cy="1410000"/>
          </a:xfrm>
          <a:prstGeom prst="rect">
            <a:avLst/>
          </a:prstGeom>
          <a:solidFill>
            <a:schemeClr val="lt1"/>
          </a:solid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3500"/>
              <a:buNone/>
              <a:defRPr/>
            </a:lvl1pPr>
            <a:lvl2pPr lvl="1" algn="ctr">
              <a:lnSpc>
                <a:spcPct val="115000"/>
              </a:lnSpc>
              <a:spcBef>
                <a:spcPts val="0"/>
              </a:spcBef>
              <a:spcAft>
                <a:spcPts val="0"/>
              </a:spcAft>
              <a:buSzPts val="3500"/>
              <a:buNone/>
              <a:defRPr/>
            </a:lvl2pPr>
            <a:lvl3pPr lvl="2" algn="ctr">
              <a:lnSpc>
                <a:spcPct val="115000"/>
              </a:lnSpc>
              <a:spcBef>
                <a:spcPts val="0"/>
              </a:spcBef>
              <a:spcAft>
                <a:spcPts val="0"/>
              </a:spcAft>
              <a:buSzPts val="3500"/>
              <a:buNone/>
              <a:defRPr/>
            </a:lvl3pPr>
            <a:lvl4pPr lvl="3" algn="ctr">
              <a:lnSpc>
                <a:spcPct val="115000"/>
              </a:lnSpc>
              <a:spcBef>
                <a:spcPts val="0"/>
              </a:spcBef>
              <a:spcAft>
                <a:spcPts val="0"/>
              </a:spcAft>
              <a:buSzPts val="3500"/>
              <a:buNone/>
              <a:defRPr/>
            </a:lvl4pPr>
            <a:lvl5pPr lvl="4" algn="ctr">
              <a:lnSpc>
                <a:spcPct val="115000"/>
              </a:lnSpc>
              <a:spcBef>
                <a:spcPts val="0"/>
              </a:spcBef>
              <a:spcAft>
                <a:spcPts val="0"/>
              </a:spcAft>
              <a:buSzPts val="3500"/>
              <a:buNone/>
              <a:defRPr/>
            </a:lvl5pPr>
            <a:lvl6pPr lvl="5" algn="ctr">
              <a:lnSpc>
                <a:spcPct val="115000"/>
              </a:lnSpc>
              <a:spcBef>
                <a:spcPts val="0"/>
              </a:spcBef>
              <a:spcAft>
                <a:spcPts val="0"/>
              </a:spcAft>
              <a:buSzPts val="3500"/>
              <a:buNone/>
              <a:defRPr/>
            </a:lvl6pPr>
            <a:lvl7pPr lvl="6" algn="ctr">
              <a:lnSpc>
                <a:spcPct val="115000"/>
              </a:lnSpc>
              <a:spcBef>
                <a:spcPts val="0"/>
              </a:spcBef>
              <a:spcAft>
                <a:spcPts val="0"/>
              </a:spcAft>
              <a:buSzPts val="3500"/>
              <a:buNone/>
              <a:defRPr/>
            </a:lvl7pPr>
            <a:lvl8pPr lvl="7" algn="ctr">
              <a:lnSpc>
                <a:spcPct val="115000"/>
              </a:lnSpc>
              <a:spcBef>
                <a:spcPts val="0"/>
              </a:spcBef>
              <a:spcAft>
                <a:spcPts val="0"/>
              </a:spcAft>
              <a:buSzPts val="3500"/>
              <a:buNone/>
              <a:defRPr/>
            </a:lvl8pPr>
            <a:lvl9pPr lvl="8" algn="ctr">
              <a:lnSpc>
                <a:spcPct val="115000"/>
              </a:lnSpc>
              <a:spcBef>
                <a:spcPts val="0"/>
              </a:spcBef>
              <a:spcAft>
                <a:spcPts val="0"/>
              </a:spcAft>
              <a:buSzPts val="3500"/>
              <a:buNone/>
              <a:defRPr/>
            </a:lvl9pPr>
          </a:lstStyle>
          <a:p>
            <a:endParaRPr/>
          </a:p>
        </p:txBody>
      </p:sp>
      <p:grpSp>
        <p:nvGrpSpPr>
          <p:cNvPr id="414" name="Google Shape;414;p55"/>
          <p:cNvGrpSpPr/>
          <p:nvPr/>
        </p:nvGrpSpPr>
        <p:grpSpPr>
          <a:xfrm>
            <a:off x="-5150" y="-76"/>
            <a:ext cx="1619730" cy="1933620"/>
            <a:chOff x="-5151" y="-73"/>
            <a:chExt cx="1185834" cy="1415638"/>
          </a:xfrm>
        </p:grpSpPr>
        <p:sp>
          <p:nvSpPr>
            <p:cNvPr id="415" name="Google Shape;415;p55"/>
            <p:cNvSpPr/>
            <p:nvPr/>
          </p:nvSpPr>
          <p:spPr>
            <a:xfrm rot="-5400000">
              <a:off x="-5132" y="-92"/>
              <a:ext cx="476371" cy="476409"/>
            </a:xfrm>
            <a:custGeom>
              <a:avLst/>
              <a:gdLst/>
              <a:ahLst/>
              <a:cxnLst/>
              <a:rect l="l" t="t" r="r" b="b"/>
              <a:pathLst>
                <a:path w="7509" h="7509" extrusionOk="0">
                  <a:moveTo>
                    <a:pt x="7509" y="0"/>
                  </a:moveTo>
                  <a:lnTo>
                    <a:pt x="0" y="33"/>
                  </a:lnTo>
                  <a:lnTo>
                    <a:pt x="0" y="7509"/>
                  </a:lnTo>
                  <a:lnTo>
                    <a:pt x="7509" y="0"/>
                  </a:lnTo>
                  <a:close/>
                </a:path>
              </a:pathLst>
            </a:custGeom>
            <a:solidFill>
              <a:srgbClr val="FFC4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5"/>
            <p:cNvSpPr/>
            <p:nvPr/>
          </p:nvSpPr>
          <p:spPr>
            <a:xfrm rot="-5400000">
              <a:off x="-5132" y="-92"/>
              <a:ext cx="476371" cy="476409"/>
            </a:xfrm>
            <a:custGeom>
              <a:avLst/>
              <a:gdLst/>
              <a:ahLst/>
              <a:cxnLst/>
              <a:rect l="l" t="t" r="r" b="b"/>
              <a:pathLst>
                <a:path w="7509" h="7509" extrusionOk="0">
                  <a:moveTo>
                    <a:pt x="7509" y="0"/>
                  </a:moveTo>
                  <a:lnTo>
                    <a:pt x="0" y="7509"/>
                  </a:lnTo>
                  <a:lnTo>
                    <a:pt x="7509" y="7509"/>
                  </a:lnTo>
                  <a:lnTo>
                    <a:pt x="7509" y="0"/>
                  </a:lnTo>
                  <a:close/>
                </a:path>
              </a:pathLst>
            </a:custGeom>
            <a:solidFill>
              <a:srgbClr val="FFE4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5"/>
            <p:cNvSpPr/>
            <p:nvPr/>
          </p:nvSpPr>
          <p:spPr>
            <a:xfrm flipH="1">
              <a:off x="2448" y="944225"/>
              <a:ext cx="471277" cy="471340"/>
            </a:xfrm>
            <a:custGeom>
              <a:avLst/>
              <a:gdLst/>
              <a:ahLst/>
              <a:cxnLst/>
              <a:rect l="l" t="t" r="r" b="b"/>
              <a:pathLst>
                <a:path w="7508" h="7509" extrusionOk="0">
                  <a:moveTo>
                    <a:pt x="1" y="1"/>
                  </a:moveTo>
                  <a:lnTo>
                    <a:pt x="7508" y="7508"/>
                  </a:lnTo>
                  <a:lnTo>
                    <a:pt x="7508" y="1"/>
                  </a:lnTo>
                  <a:close/>
                </a:path>
              </a:pathLst>
            </a:custGeom>
            <a:solidFill>
              <a:srgbClr val="FF89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55"/>
            <p:cNvSpPr/>
            <p:nvPr/>
          </p:nvSpPr>
          <p:spPr>
            <a:xfrm rot="10800000">
              <a:off x="709425" y="68"/>
              <a:ext cx="471258" cy="471321"/>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55"/>
            <p:cNvSpPr/>
            <p:nvPr/>
          </p:nvSpPr>
          <p:spPr>
            <a:xfrm rot="-5400000" flipH="1">
              <a:off x="355972" y="117856"/>
              <a:ext cx="471202" cy="235717"/>
            </a:xfrm>
            <a:custGeom>
              <a:avLst/>
              <a:gdLst/>
              <a:ahLst/>
              <a:cxnLst/>
              <a:rect l="l" t="t" r="r" b="b"/>
              <a:pathLst>
                <a:path w="7508" h="3756" extrusionOk="0">
                  <a:moveTo>
                    <a:pt x="1" y="0"/>
                  </a:moveTo>
                  <a:lnTo>
                    <a:pt x="1" y="3755"/>
                  </a:lnTo>
                  <a:lnTo>
                    <a:pt x="7508" y="3755"/>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55"/>
            <p:cNvSpPr/>
            <p:nvPr/>
          </p:nvSpPr>
          <p:spPr>
            <a:xfrm rot="-5400000">
              <a:off x="-5150" y="475622"/>
              <a:ext cx="465996" cy="465996"/>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 name="Google Shape;421;p55"/>
          <p:cNvGrpSpPr/>
          <p:nvPr/>
        </p:nvGrpSpPr>
        <p:grpSpPr>
          <a:xfrm>
            <a:off x="7575759" y="3543121"/>
            <a:ext cx="1567849" cy="1600221"/>
            <a:chOff x="7967725" y="3943023"/>
            <a:chExt cx="1176269" cy="1200556"/>
          </a:xfrm>
        </p:grpSpPr>
        <p:sp>
          <p:nvSpPr>
            <p:cNvPr id="422" name="Google Shape;422;p55"/>
            <p:cNvSpPr/>
            <p:nvPr/>
          </p:nvSpPr>
          <p:spPr>
            <a:xfrm>
              <a:off x="8355753" y="4743304"/>
              <a:ext cx="392700" cy="400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55"/>
            <p:cNvSpPr/>
            <p:nvPr/>
          </p:nvSpPr>
          <p:spPr>
            <a:xfrm>
              <a:off x="7967725" y="4743376"/>
              <a:ext cx="194068" cy="400203"/>
            </a:xfrm>
            <a:custGeom>
              <a:avLst/>
              <a:gdLst/>
              <a:ahLst/>
              <a:cxnLst/>
              <a:rect l="l" t="t" r="r" b="b"/>
              <a:pathLst>
                <a:path w="3755" h="15017" extrusionOk="0">
                  <a:moveTo>
                    <a:pt x="1" y="0"/>
                  </a:moveTo>
                  <a:lnTo>
                    <a:pt x="1" y="15016"/>
                  </a:lnTo>
                  <a:lnTo>
                    <a:pt x="3754" y="15016"/>
                  </a:lnTo>
                  <a:lnTo>
                    <a:pt x="375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5"/>
            <p:cNvSpPr/>
            <p:nvPr/>
          </p:nvSpPr>
          <p:spPr>
            <a:xfrm>
              <a:off x="8161736" y="4743376"/>
              <a:ext cx="194016" cy="400203"/>
            </a:xfrm>
            <a:custGeom>
              <a:avLst/>
              <a:gdLst/>
              <a:ahLst/>
              <a:cxnLst/>
              <a:rect l="l" t="t" r="r" b="b"/>
              <a:pathLst>
                <a:path w="3754" h="15017" extrusionOk="0">
                  <a:moveTo>
                    <a:pt x="0" y="0"/>
                  </a:moveTo>
                  <a:lnTo>
                    <a:pt x="0" y="15016"/>
                  </a:lnTo>
                  <a:lnTo>
                    <a:pt x="3754" y="15016"/>
                  </a:lnTo>
                  <a:lnTo>
                    <a:pt x="37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55"/>
            <p:cNvSpPr/>
            <p:nvPr/>
          </p:nvSpPr>
          <p:spPr>
            <a:xfrm>
              <a:off x="8394520" y="4782062"/>
              <a:ext cx="310508" cy="310508"/>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55"/>
            <p:cNvSpPr/>
            <p:nvPr/>
          </p:nvSpPr>
          <p:spPr>
            <a:xfrm>
              <a:off x="8743800" y="4743300"/>
              <a:ext cx="400192" cy="400192"/>
            </a:xfrm>
            <a:custGeom>
              <a:avLst/>
              <a:gdLst/>
              <a:ahLst/>
              <a:cxnLst/>
              <a:rect l="l" t="t" r="r" b="b"/>
              <a:pathLst>
                <a:path w="7509" h="7509" extrusionOk="0">
                  <a:moveTo>
                    <a:pt x="1" y="1"/>
                  </a:moveTo>
                  <a:lnTo>
                    <a:pt x="1" y="7508"/>
                  </a:lnTo>
                  <a:cubicBezTo>
                    <a:pt x="4147" y="7508"/>
                    <a:pt x="7508" y="4147"/>
                    <a:pt x="75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5"/>
            <p:cNvSpPr/>
            <p:nvPr/>
          </p:nvSpPr>
          <p:spPr>
            <a:xfrm rot="5400000">
              <a:off x="8743856" y="4343254"/>
              <a:ext cx="400101" cy="400136"/>
            </a:xfrm>
            <a:custGeom>
              <a:avLst/>
              <a:gdLst/>
              <a:ahLst/>
              <a:cxnLst/>
              <a:rect l="l" t="t" r="r" b="b"/>
              <a:pathLst>
                <a:path w="7508" h="7509" extrusionOk="0">
                  <a:moveTo>
                    <a:pt x="7508" y="1"/>
                  </a:moveTo>
                  <a:lnTo>
                    <a:pt x="1" y="34"/>
                  </a:lnTo>
                  <a:lnTo>
                    <a:pt x="1" y="7508"/>
                  </a:lnTo>
                  <a:lnTo>
                    <a:pt x="7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55"/>
            <p:cNvSpPr/>
            <p:nvPr/>
          </p:nvSpPr>
          <p:spPr>
            <a:xfrm rot="5400000">
              <a:off x="8743856" y="4343254"/>
              <a:ext cx="400101" cy="400136"/>
            </a:xfrm>
            <a:custGeom>
              <a:avLst/>
              <a:gdLst/>
              <a:ahLst/>
              <a:cxnLst/>
              <a:rect l="l" t="t" r="r" b="b"/>
              <a:pathLst>
                <a:path w="7508" h="7509" extrusionOk="0">
                  <a:moveTo>
                    <a:pt x="7508" y="1"/>
                  </a:moveTo>
                  <a:lnTo>
                    <a:pt x="1" y="7508"/>
                  </a:ln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55"/>
            <p:cNvSpPr/>
            <p:nvPr/>
          </p:nvSpPr>
          <p:spPr>
            <a:xfrm>
              <a:off x="8743799" y="3943023"/>
              <a:ext cx="400195" cy="400248"/>
            </a:xfrm>
            <a:custGeom>
              <a:avLst/>
              <a:gdLst/>
              <a:ahLst/>
              <a:cxnLst/>
              <a:rect l="l" t="t" r="r" b="b"/>
              <a:pathLst>
                <a:path w="7508" h="7509" extrusionOk="0">
                  <a:moveTo>
                    <a:pt x="0" y="1"/>
                  </a:moveTo>
                  <a:lnTo>
                    <a:pt x="0" y="7508"/>
                  </a:lnTo>
                  <a:lnTo>
                    <a:pt x="7508" y="7508"/>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5"/>
            <p:cNvSpPr/>
            <p:nvPr/>
          </p:nvSpPr>
          <p:spPr>
            <a:xfrm flipH="1">
              <a:off x="8355734" y="4354258"/>
              <a:ext cx="388084" cy="388084"/>
            </a:xfrm>
            <a:custGeom>
              <a:avLst/>
              <a:gdLst/>
              <a:ahLst/>
              <a:cxnLst/>
              <a:rect l="l" t="t" r="r" b="b"/>
              <a:pathLst>
                <a:path w="7509" h="7509" extrusionOk="0">
                  <a:moveTo>
                    <a:pt x="1" y="1"/>
                  </a:moveTo>
                  <a:lnTo>
                    <a:pt x="1" y="7508"/>
                  </a:lnTo>
                  <a:lnTo>
                    <a:pt x="7508" y="7508"/>
                  </a:lnTo>
                  <a:cubicBezTo>
                    <a:pt x="3362" y="7508"/>
                    <a:pt x="1" y="414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1"/>
        <p:cNvGrpSpPr/>
        <p:nvPr/>
      </p:nvGrpSpPr>
      <p:grpSpPr>
        <a:xfrm>
          <a:off x="0" y="0"/>
          <a:ext cx="0" cy="0"/>
          <a:chOff x="0" y="0"/>
          <a:chExt cx="0" cy="0"/>
        </a:xfrm>
      </p:grpSpPr>
      <p:sp>
        <p:nvSpPr>
          <p:cNvPr id="432" name="Google Shape;432;p56"/>
          <p:cNvSpPr txBox="1">
            <a:spLocks noGrp="1"/>
          </p:cNvSpPr>
          <p:nvPr>
            <p:ph type="title" hasCustomPrompt="1"/>
          </p:nvPr>
        </p:nvSpPr>
        <p:spPr>
          <a:xfrm>
            <a:off x="713225" y="1070700"/>
            <a:ext cx="5478000" cy="14112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9600"/>
              <a:buNone/>
              <a:defRPr sz="11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433" name="Google Shape;433;p56"/>
          <p:cNvSpPr txBox="1">
            <a:spLocks noGrp="1"/>
          </p:cNvSpPr>
          <p:nvPr>
            <p:ph type="subTitle" idx="1"/>
          </p:nvPr>
        </p:nvSpPr>
        <p:spPr>
          <a:xfrm>
            <a:off x="713225" y="2577175"/>
            <a:ext cx="5478000" cy="409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highlight>
                  <a:schemeClr val="accent2"/>
                </a:highlight>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grpSp>
        <p:nvGrpSpPr>
          <p:cNvPr id="434" name="Google Shape;434;p56"/>
          <p:cNvGrpSpPr/>
          <p:nvPr/>
        </p:nvGrpSpPr>
        <p:grpSpPr>
          <a:xfrm>
            <a:off x="6399171" y="0"/>
            <a:ext cx="2744625" cy="2428824"/>
            <a:chOff x="6840115" y="0"/>
            <a:chExt cx="2303890" cy="2038801"/>
          </a:xfrm>
        </p:grpSpPr>
        <p:sp>
          <p:nvSpPr>
            <p:cNvPr id="435" name="Google Shape;435;p56"/>
            <p:cNvSpPr/>
            <p:nvPr/>
          </p:nvSpPr>
          <p:spPr>
            <a:xfrm>
              <a:off x="8665198" y="1320461"/>
              <a:ext cx="478793" cy="239501"/>
            </a:xfrm>
            <a:custGeom>
              <a:avLst/>
              <a:gdLst/>
              <a:ahLst/>
              <a:cxnLst/>
              <a:rect l="l" t="t" r="r" b="b"/>
              <a:pathLst>
                <a:path w="7509" h="3756" extrusionOk="0">
                  <a:moveTo>
                    <a:pt x="0" y="1"/>
                  </a:moveTo>
                  <a:lnTo>
                    <a:pt x="0" y="3756"/>
                  </a:lnTo>
                  <a:lnTo>
                    <a:pt x="7509" y="3756"/>
                  </a:lnTo>
                  <a:lnTo>
                    <a:pt x="7509" y="1"/>
                  </a:lnTo>
                  <a:close/>
                </a:path>
              </a:pathLst>
            </a:custGeom>
            <a:solidFill>
              <a:srgbClr val="5EA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56"/>
            <p:cNvSpPr/>
            <p:nvPr/>
          </p:nvSpPr>
          <p:spPr>
            <a:xfrm>
              <a:off x="8665198" y="1081156"/>
              <a:ext cx="478793" cy="239374"/>
            </a:xfrm>
            <a:custGeom>
              <a:avLst/>
              <a:gdLst/>
              <a:ahLst/>
              <a:cxnLst/>
              <a:rect l="l" t="t" r="r" b="b"/>
              <a:pathLst>
                <a:path w="7509" h="3754" extrusionOk="0">
                  <a:moveTo>
                    <a:pt x="0" y="0"/>
                  </a:moveTo>
                  <a:lnTo>
                    <a:pt x="0" y="3754"/>
                  </a:lnTo>
                  <a:lnTo>
                    <a:pt x="7509" y="3754"/>
                  </a:lnTo>
                  <a:lnTo>
                    <a:pt x="7509" y="0"/>
                  </a:lnTo>
                  <a:close/>
                </a:path>
              </a:pathLst>
            </a:custGeom>
            <a:solidFill>
              <a:srgbClr val="FF89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56"/>
            <p:cNvSpPr/>
            <p:nvPr/>
          </p:nvSpPr>
          <p:spPr>
            <a:xfrm>
              <a:off x="8665198" y="449143"/>
              <a:ext cx="478793" cy="478875"/>
            </a:xfrm>
            <a:custGeom>
              <a:avLst/>
              <a:gdLst/>
              <a:ahLst/>
              <a:cxnLst/>
              <a:rect l="l" t="t" r="r" b="b"/>
              <a:pathLst>
                <a:path w="7509" h="7510" extrusionOk="0">
                  <a:moveTo>
                    <a:pt x="0" y="1"/>
                  </a:moveTo>
                  <a:lnTo>
                    <a:pt x="7509" y="7510"/>
                  </a:lnTo>
                  <a:lnTo>
                    <a:pt x="7509" y="1"/>
                  </a:lnTo>
                  <a:close/>
                </a:path>
              </a:pathLst>
            </a:custGeom>
            <a:solidFill>
              <a:srgbClr val="FFC4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56"/>
            <p:cNvSpPr/>
            <p:nvPr/>
          </p:nvSpPr>
          <p:spPr>
            <a:xfrm>
              <a:off x="8665209" y="449143"/>
              <a:ext cx="478793" cy="632033"/>
            </a:xfrm>
            <a:custGeom>
              <a:avLst/>
              <a:gdLst/>
              <a:ahLst/>
              <a:cxnLst/>
              <a:rect l="l" t="t" r="r" b="b"/>
              <a:pathLst>
                <a:path w="7509" h="15018" extrusionOk="0">
                  <a:moveTo>
                    <a:pt x="0" y="1"/>
                  </a:moveTo>
                  <a:lnTo>
                    <a:pt x="0" y="15017"/>
                  </a:lnTo>
                  <a:lnTo>
                    <a:pt x="7509" y="15017"/>
                  </a:lnTo>
                  <a:lnTo>
                    <a:pt x="7509" y="7510"/>
                  </a:lnTo>
                  <a:lnTo>
                    <a:pt x="0" y="1"/>
                  </a:lnTo>
                  <a:close/>
                </a:path>
              </a:pathLst>
            </a:custGeom>
            <a:solidFill>
              <a:srgbClr val="FFE4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56"/>
            <p:cNvSpPr/>
            <p:nvPr/>
          </p:nvSpPr>
          <p:spPr>
            <a:xfrm>
              <a:off x="8665210" y="1559971"/>
              <a:ext cx="478793" cy="478830"/>
            </a:xfrm>
            <a:custGeom>
              <a:avLst/>
              <a:gdLst/>
              <a:ahLst/>
              <a:cxnLst/>
              <a:rect l="l" t="t" r="r" b="b"/>
              <a:pathLst>
                <a:path w="7509" h="7509" extrusionOk="0">
                  <a:moveTo>
                    <a:pt x="0" y="1"/>
                  </a:moveTo>
                  <a:lnTo>
                    <a:pt x="0" y="7508"/>
                  </a:lnTo>
                  <a:cubicBezTo>
                    <a:pt x="4148" y="7508"/>
                    <a:pt x="7509" y="4147"/>
                    <a:pt x="75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56"/>
            <p:cNvSpPr/>
            <p:nvPr/>
          </p:nvSpPr>
          <p:spPr>
            <a:xfrm>
              <a:off x="8131876" y="449150"/>
              <a:ext cx="533327" cy="533327"/>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56"/>
            <p:cNvSpPr/>
            <p:nvPr/>
          </p:nvSpPr>
          <p:spPr>
            <a:xfrm>
              <a:off x="7284101" y="0"/>
              <a:ext cx="465014" cy="464995"/>
            </a:xfrm>
            <a:custGeom>
              <a:avLst/>
              <a:gdLst/>
              <a:ahLst/>
              <a:cxnLst/>
              <a:rect l="l" t="t" r="r" b="b"/>
              <a:pathLst>
                <a:path w="7509" h="7509" extrusionOk="0">
                  <a:moveTo>
                    <a:pt x="7509" y="1"/>
                  </a:moveTo>
                  <a:lnTo>
                    <a:pt x="0" y="34"/>
                  </a:lnTo>
                  <a:lnTo>
                    <a:pt x="0" y="7508"/>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56"/>
            <p:cNvSpPr/>
            <p:nvPr/>
          </p:nvSpPr>
          <p:spPr>
            <a:xfrm>
              <a:off x="7284101" y="0"/>
              <a:ext cx="465014" cy="464995"/>
            </a:xfrm>
            <a:custGeom>
              <a:avLst/>
              <a:gdLst/>
              <a:ahLst/>
              <a:cxnLst/>
              <a:rect l="l" t="t" r="r" b="b"/>
              <a:pathLst>
                <a:path w="7509" h="7509" extrusionOk="0">
                  <a:moveTo>
                    <a:pt x="7509" y="1"/>
                  </a:moveTo>
                  <a:lnTo>
                    <a:pt x="0" y="7508"/>
                  </a:lnTo>
                  <a:lnTo>
                    <a:pt x="7509" y="7508"/>
                  </a:lnTo>
                  <a:lnTo>
                    <a:pt x="750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56"/>
            <p:cNvSpPr/>
            <p:nvPr/>
          </p:nvSpPr>
          <p:spPr>
            <a:xfrm>
              <a:off x="7749133" y="0"/>
              <a:ext cx="464952" cy="464995"/>
            </a:xfrm>
            <a:custGeom>
              <a:avLst/>
              <a:gdLst/>
              <a:ahLst/>
              <a:cxnLst/>
              <a:rect l="l" t="t" r="r" b="b"/>
              <a:pathLst>
                <a:path w="7508" h="7509" extrusionOk="0">
                  <a:moveTo>
                    <a:pt x="0" y="1"/>
                  </a:moveTo>
                  <a:lnTo>
                    <a:pt x="0" y="7508"/>
                  </a:lnTo>
                  <a:lnTo>
                    <a:pt x="7508" y="7508"/>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56"/>
            <p:cNvSpPr/>
            <p:nvPr/>
          </p:nvSpPr>
          <p:spPr>
            <a:xfrm>
              <a:off x="7749133" y="0"/>
              <a:ext cx="929965" cy="464995"/>
            </a:xfrm>
            <a:custGeom>
              <a:avLst/>
              <a:gdLst/>
              <a:ahLst/>
              <a:cxnLst/>
              <a:rect l="l" t="t" r="r" b="b"/>
              <a:pathLst>
                <a:path w="15017" h="7509" extrusionOk="0">
                  <a:moveTo>
                    <a:pt x="7508" y="1"/>
                  </a:moveTo>
                  <a:lnTo>
                    <a:pt x="0" y="7508"/>
                  </a:lnTo>
                  <a:lnTo>
                    <a:pt x="15016" y="7508"/>
                  </a:lnTo>
                  <a:lnTo>
                    <a:pt x="1501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56"/>
            <p:cNvSpPr/>
            <p:nvPr/>
          </p:nvSpPr>
          <p:spPr>
            <a:xfrm>
              <a:off x="8260539" y="46445"/>
              <a:ext cx="372060" cy="372045"/>
            </a:xfrm>
            <a:custGeom>
              <a:avLst/>
              <a:gdLst/>
              <a:ahLst/>
              <a:cxnLst/>
              <a:rect l="l" t="t" r="r" b="b"/>
              <a:pathLst>
                <a:path w="6008" h="6008" extrusionOk="0">
                  <a:moveTo>
                    <a:pt x="3004" y="1"/>
                  </a:moveTo>
                  <a:cubicBezTo>
                    <a:pt x="1345" y="1"/>
                    <a:pt x="1" y="1346"/>
                    <a:pt x="1" y="3005"/>
                  </a:cubicBezTo>
                  <a:cubicBezTo>
                    <a:pt x="1" y="4663"/>
                    <a:pt x="1345" y="6007"/>
                    <a:pt x="3004" y="6007"/>
                  </a:cubicBezTo>
                  <a:cubicBezTo>
                    <a:pt x="4662" y="6007"/>
                    <a:pt x="6007" y="4663"/>
                    <a:pt x="6007" y="3005"/>
                  </a:cubicBezTo>
                  <a:cubicBezTo>
                    <a:pt x="6007" y="1346"/>
                    <a:pt x="4662" y="1"/>
                    <a:pt x="30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56"/>
            <p:cNvSpPr/>
            <p:nvPr/>
          </p:nvSpPr>
          <p:spPr>
            <a:xfrm>
              <a:off x="8679053" y="0"/>
              <a:ext cx="464952" cy="464995"/>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56"/>
            <p:cNvSpPr/>
            <p:nvPr/>
          </p:nvSpPr>
          <p:spPr>
            <a:xfrm flipH="1">
              <a:off x="6840115" y="1552"/>
              <a:ext cx="450934" cy="450953"/>
            </a:xfrm>
            <a:custGeom>
              <a:avLst/>
              <a:gdLst/>
              <a:ahLst/>
              <a:cxnLst/>
              <a:rect l="l" t="t" r="r" b="b"/>
              <a:pathLst>
                <a:path w="7509" h="7509" extrusionOk="0">
                  <a:moveTo>
                    <a:pt x="0" y="1"/>
                  </a:moveTo>
                  <a:lnTo>
                    <a:pt x="0" y="7508"/>
                  </a:lnTo>
                  <a:cubicBezTo>
                    <a:pt x="4148" y="7508"/>
                    <a:pt x="7509" y="4147"/>
                    <a:pt x="750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 name="Google Shape;448;p56"/>
          <p:cNvGrpSpPr/>
          <p:nvPr/>
        </p:nvGrpSpPr>
        <p:grpSpPr>
          <a:xfrm flipH="1">
            <a:off x="-1230" y="3024871"/>
            <a:ext cx="1756405" cy="2119467"/>
            <a:chOff x="7938839" y="3688711"/>
            <a:chExt cx="1205577" cy="1454779"/>
          </a:xfrm>
        </p:grpSpPr>
        <p:sp>
          <p:nvSpPr>
            <p:cNvPr id="449" name="Google Shape;449;p56"/>
            <p:cNvSpPr/>
            <p:nvPr/>
          </p:nvSpPr>
          <p:spPr>
            <a:xfrm rot="10800000">
              <a:off x="7938839" y="4785311"/>
              <a:ext cx="716311" cy="358179"/>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rgbClr val="5EA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0" name="Google Shape;450;p56"/>
            <p:cNvGrpSpPr/>
            <p:nvPr/>
          </p:nvGrpSpPr>
          <p:grpSpPr>
            <a:xfrm rot="10800000" flipH="1">
              <a:off x="8655138" y="3688711"/>
              <a:ext cx="489278" cy="1451855"/>
              <a:chOff x="8620978" y="531276"/>
              <a:chExt cx="539447" cy="1600900"/>
            </a:xfrm>
          </p:grpSpPr>
          <p:sp>
            <p:nvSpPr>
              <p:cNvPr id="451" name="Google Shape;451;p56"/>
              <p:cNvSpPr/>
              <p:nvPr/>
            </p:nvSpPr>
            <p:spPr>
              <a:xfrm rot="5400000">
                <a:off x="8621014" y="531240"/>
                <a:ext cx="539375" cy="539447"/>
              </a:xfrm>
              <a:custGeom>
                <a:avLst/>
                <a:gdLst/>
                <a:ahLst/>
                <a:cxnLst/>
                <a:rect l="l" t="t" r="r" b="b"/>
                <a:pathLst>
                  <a:path w="7508" h="7509" extrusionOk="0">
                    <a:moveTo>
                      <a:pt x="7508" y="0"/>
                    </a:moveTo>
                    <a:lnTo>
                      <a:pt x="1" y="7509"/>
                    </a:lnTo>
                    <a:lnTo>
                      <a:pt x="7508" y="7476"/>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56"/>
              <p:cNvSpPr/>
              <p:nvPr/>
            </p:nvSpPr>
            <p:spPr>
              <a:xfrm rot="5400000">
                <a:off x="8621014" y="531240"/>
                <a:ext cx="539375" cy="539447"/>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56"/>
              <p:cNvSpPr/>
              <p:nvPr/>
            </p:nvSpPr>
            <p:spPr>
              <a:xfrm rot="-5400000">
                <a:off x="8632286" y="1604037"/>
                <a:ext cx="528094" cy="528183"/>
              </a:xfrm>
              <a:custGeom>
                <a:avLst/>
                <a:gdLst/>
                <a:ahLst/>
                <a:cxnLst/>
                <a:rect l="l" t="t" r="r" b="b"/>
                <a:pathLst>
                  <a:path w="7508" h="7509" extrusionOk="0">
                    <a:moveTo>
                      <a:pt x="7508" y="1"/>
                    </a:moveTo>
                    <a:lnTo>
                      <a:pt x="1" y="7508"/>
                    </a:lnTo>
                    <a:lnTo>
                      <a:pt x="7508" y="7508"/>
                    </a:lnTo>
                    <a:lnTo>
                      <a:pt x="75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56"/>
              <p:cNvSpPr/>
              <p:nvPr/>
            </p:nvSpPr>
            <p:spPr>
              <a:xfrm rot="5400000">
                <a:off x="8627008" y="1070650"/>
                <a:ext cx="533417" cy="533417"/>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55" name="Google Shape;455;p56"/>
          <p:cNvSpPr/>
          <p:nvPr/>
        </p:nvSpPr>
        <p:spPr>
          <a:xfrm rot="10800000">
            <a:off x="7867667" y="4504354"/>
            <a:ext cx="1276332" cy="638246"/>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56"/>
          <p:cNvSpPr/>
          <p:nvPr/>
        </p:nvSpPr>
        <p:spPr>
          <a:xfrm rot="5400000" flipH="1">
            <a:off x="56" y="-71"/>
            <a:ext cx="800109" cy="800234"/>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58"/>
        <p:cNvGrpSpPr/>
        <p:nvPr/>
      </p:nvGrpSpPr>
      <p:grpSpPr>
        <a:xfrm>
          <a:off x="0" y="0"/>
          <a:ext cx="0" cy="0"/>
          <a:chOff x="0" y="0"/>
          <a:chExt cx="0" cy="0"/>
        </a:xfrm>
      </p:grpSpPr>
      <p:grpSp>
        <p:nvGrpSpPr>
          <p:cNvPr id="459" name="Google Shape;459;p58"/>
          <p:cNvGrpSpPr/>
          <p:nvPr/>
        </p:nvGrpSpPr>
        <p:grpSpPr>
          <a:xfrm>
            <a:off x="-7" y="2381895"/>
            <a:ext cx="3152682" cy="2771019"/>
            <a:chOff x="195199" y="2755373"/>
            <a:chExt cx="2431311" cy="2136977"/>
          </a:xfrm>
        </p:grpSpPr>
        <p:sp>
          <p:nvSpPr>
            <p:cNvPr id="460" name="Google Shape;460;p58"/>
            <p:cNvSpPr/>
            <p:nvPr/>
          </p:nvSpPr>
          <p:spPr>
            <a:xfrm rot="-5400000">
              <a:off x="608578"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58"/>
            <p:cNvSpPr/>
            <p:nvPr/>
          </p:nvSpPr>
          <p:spPr>
            <a:xfrm rot="-5400000" flipH="1">
              <a:off x="195727" y="3275212"/>
              <a:ext cx="539375" cy="539447"/>
            </a:xfrm>
            <a:custGeom>
              <a:avLst/>
              <a:gdLst/>
              <a:ahLst/>
              <a:cxnLst/>
              <a:rect l="l" t="t" r="r" b="b"/>
              <a:pathLst>
                <a:path w="7508" h="7509" extrusionOk="0">
                  <a:moveTo>
                    <a:pt x="7508" y="0"/>
                  </a:moveTo>
                  <a:lnTo>
                    <a:pt x="1" y="7509"/>
                  </a:lnTo>
                  <a:lnTo>
                    <a:pt x="7508" y="7476"/>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8"/>
            <p:cNvSpPr/>
            <p:nvPr/>
          </p:nvSpPr>
          <p:spPr>
            <a:xfrm rot="-5400000" flipH="1">
              <a:off x="195241" y="3275212"/>
              <a:ext cx="539375" cy="539447"/>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58"/>
            <p:cNvSpPr/>
            <p:nvPr/>
          </p:nvSpPr>
          <p:spPr>
            <a:xfrm rot="5400000" flipH="1">
              <a:off x="195249" y="4348008"/>
              <a:ext cx="528094" cy="528183"/>
            </a:xfrm>
            <a:custGeom>
              <a:avLst/>
              <a:gdLst/>
              <a:ahLst/>
              <a:cxnLst/>
              <a:rect l="l" t="t" r="r" b="b"/>
              <a:pathLst>
                <a:path w="7508" h="7509" extrusionOk="0">
                  <a:moveTo>
                    <a:pt x="7508" y="1"/>
                  </a:moveTo>
                  <a:lnTo>
                    <a:pt x="1" y="7508"/>
                  </a:ln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58"/>
            <p:cNvSpPr/>
            <p:nvPr/>
          </p:nvSpPr>
          <p:spPr>
            <a:xfrm rot="-5400000" flipH="1">
              <a:off x="1817376" y="4083214"/>
              <a:ext cx="539375" cy="1078893"/>
            </a:xfrm>
            <a:custGeom>
              <a:avLst/>
              <a:gdLst/>
              <a:ahLst/>
              <a:cxnLst/>
              <a:rect l="l" t="t" r="r" b="b"/>
              <a:pathLst>
                <a:path w="7508" h="15018" extrusionOk="0">
                  <a:moveTo>
                    <a:pt x="1" y="1"/>
                  </a:moveTo>
                  <a:lnTo>
                    <a:pt x="1" y="7510"/>
                  </a:lnTo>
                  <a:lnTo>
                    <a:pt x="7508" y="15017"/>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58"/>
            <p:cNvSpPr/>
            <p:nvPr/>
          </p:nvSpPr>
          <p:spPr>
            <a:xfrm rot="-5400000" flipH="1">
              <a:off x="195205" y="3814622"/>
              <a:ext cx="533417" cy="533417"/>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8"/>
            <p:cNvSpPr/>
            <p:nvPr/>
          </p:nvSpPr>
          <p:spPr>
            <a:xfrm rot="10800000">
              <a:off x="730925" y="3807696"/>
              <a:ext cx="545357" cy="545304"/>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58"/>
            <p:cNvSpPr/>
            <p:nvPr/>
          </p:nvSpPr>
          <p:spPr>
            <a:xfrm flipH="1">
              <a:off x="195199" y="2755373"/>
              <a:ext cx="539450" cy="539522"/>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8"/>
            <p:cNvSpPr/>
            <p:nvPr/>
          </p:nvSpPr>
          <p:spPr>
            <a:xfrm rot="-5400000">
              <a:off x="878403"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58"/>
            <p:cNvSpPr/>
            <p:nvPr/>
          </p:nvSpPr>
          <p:spPr>
            <a:xfrm rot="-5400000">
              <a:off x="1148228"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8"/>
            <p:cNvSpPr/>
            <p:nvPr/>
          </p:nvSpPr>
          <p:spPr>
            <a:xfrm>
              <a:off x="1648200" y="4436200"/>
              <a:ext cx="372900" cy="372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1" name="Google Shape;471;p58"/>
          <p:cNvSpPr/>
          <p:nvPr/>
        </p:nvSpPr>
        <p:spPr>
          <a:xfrm rot="5400000" flipH="1">
            <a:off x="8324883" y="-117"/>
            <a:ext cx="821206" cy="821278"/>
          </a:xfrm>
          <a:custGeom>
            <a:avLst/>
            <a:gdLst/>
            <a:ahLst/>
            <a:cxnLst/>
            <a:rect l="l" t="t" r="r" b="b"/>
            <a:pathLst>
              <a:path w="7508" h="7509" extrusionOk="0">
                <a:moveTo>
                  <a:pt x="1" y="1"/>
                </a:moveTo>
                <a:lnTo>
                  <a:pt x="7508" y="7508"/>
                </a:lnTo>
                <a:lnTo>
                  <a:pt x="7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72"/>
        <p:cNvGrpSpPr/>
        <p:nvPr/>
      </p:nvGrpSpPr>
      <p:grpSpPr>
        <a:xfrm>
          <a:off x="0" y="0"/>
          <a:ext cx="0" cy="0"/>
          <a:chOff x="0" y="0"/>
          <a:chExt cx="0" cy="0"/>
        </a:xfrm>
      </p:grpSpPr>
      <p:grpSp>
        <p:nvGrpSpPr>
          <p:cNvPr id="473" name="Google Shape;473;p59"/>
          <p:cNvGrpSpPr/>
          <p:nvPr/>
        </p:nvGrpSpPr>
        <p:grpSpPr>
          <a:xfrm rot="10800000" flipH="1">
            <a:off x="7517885" y="2676268"/>
            <a:ext cx="1631208" cy="2476452"/>
            <a:chOff x="8103875" y="528048"/>
            <a:chExt cx="1056550" cy="1604128"/>
          </a:xfrm>
        </p:grpSpPr>
        <p:sp>
          <p:nvSpPr>
            <p:cNvPr id="474" name="Google Shape;474;p59"/>
            <p:cNvSpPr/>
            <p:nvPr/>
          </p:nvSpPr>
          <p:spPr>
            <a:xfrm rot="5400000">
              <a:off x="8621014" y="531240"/>
              <a:ext cx="539375" cy="539447"/>
            </a:xfrm>
            <a:custGeom>
              <a:avLst/>
              <a:gdLst/>
              <a:ahLst/>
              <a:cxnLst/>
              <a:rect l="l" t="t" r="r" b="b"/>
              <a:pathLst>
                <a:path w="7508" h="7509" extrusionOk="0">
                  <a:moveTo>
                    <a:pt x="7508" y="0"/>
                  </a:moveTo>
                  <a:lnTo>
                    <a:pt x="1" y="7509"/>
                  </a:lnTo>
                  <a:lnTo>
                    <a:pt x="7508" y="7476"/>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59"/>
            <p:cNvSpPr/>
            <p:nvPr/>
          </p:nvSpPr>
          <p:spPr>
            <a:xfrm rot="5400000">
              <a:off x="8621014" y="531240"/>
              <a:ext cx="539375" cy="539447"/>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59"/>
            <p:cNvSpPr/>
            <p:nvPr/>
          </p:nvSpPr>
          <p:spPr>
            <a:xfrm rot="-5400000">
              <a:off x="8632286" y="1604037"/>
              <a:ext cx="528094" cy="528183"/>
            </a:xfrm>
            <a:custGeom>
              <a:avLst/>
              <a:gdLst/>
              <a:ahLst/>
              <a:cxnLst/>
              <a:rect l="l" t="t" r="r" b="b"/>
              <a:pathLst>
                <a:path w="7508" h="7509" extrusionOk="0">
                  <a:moveTo>
                    <a:pt x="7508" y="1"/>
                  </a:moveTo>
                  <a:lnTo>
                    <a:pt x="1" y="7508"/>
                  </a:ln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59"/>
            <p:cNvSpPr/>
            <p:nvPr/>
          </p:nvSpPr>
          <p:spPr>
            <a:xfrm rot="5400000">
              <a:off x="8627008" y="1070650"/>
              <a:ext cx="533417" cy="533417"/>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59"/>
            <p:cNvSpPr/>
            <p:nvPr/>
          </p:nvSpPr>
          <p:spPr>
            <a:xfrm>
              <a:off x="8103875" y="528048"/>
              <a:ext cx="523128" cy="523058"/>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 name="Google Shape;479;p59"/>
          <p:cNvGrpSpPr/>
          <p:nvPr/>
        </p:nvGrpSpPr>
        <p:grpSpPr>
          <a:xfrm>
            <a:off x="3" y="151"/>
            <a:ext cx="1314445" cy="657240"/>
            <a:chOff x="2444" y="4674225"/>
            <a:chExt cx="938487" cy="469256"/>
          </a:xfrm>
        </p:grpSpPr>
        <p:sp>
          <p:nvSpPr>
            <p:cNvPr id="480" name="Google Shape;480;p59"/>
            <p:cNvSpPr/>
            <p:nvPr/>
          </p:nvSpPr>
          <p:spPr>
            <a:xfrm>
              <a:off x="2444" y="4674225"/>
              <a:ext cx="938487" cy="469256"/>
            </a:xfrm>
            <a:custGeom>
              <a:avLst/>
              <a:gdLst/>
              <a:ahLst/>
              <a:cxnLst/>
              <a:rect l="l" t="t" r="r" b="b"/>
              <a:pathLst>
                <a:path w="15017" h="7509" extrusionOk="0">
                  <a:moveTo>
                    <a:pt x="1" y="1"/>
                  </a:moveTo>
                  <a:lnTo>
                    <a:pt x="1" y="7508"/>
                  </a:lnTo>
                  <a:lnTo>
                    <a:pt x="7510" y="7508"/>
                  </a:lnTo>
                  <a:lnTo>
                    <a:pt x="1501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9"/>
            <p:cNvSpPr/>
            <p:nvPr/>
          </p:nvSpPr>
          <p:spPr>
            <a:xfrm rot="10800000" flipH="1">
              <a:off x="49378" y="4721156"/>
              <a:ext cx="375470" cy="375392"/>
            </a:xfrm>
            <a:custGeom>
              <a:avLst/>
              <a:gdLst/>
              <a:ahLst/>
              <a:cxnLst/>
              <a:rect l="l" t="t" r="r" b="b"/>
              <a:pathLst>
                <a:path w="6008" h="6007" extrusionOk="0">
                  <a:moveTo>
                    <a:pt x="3004" y="1"/>
                  </a:moveTo>
                  <a:cubicBezTo>
                    <a:pt x="1345" y="1"/>
                    <a:pt x="1" y="1345"/>
                    <a:pt x="1" y="3003"/>
                  </a:cubicBezTo>
                  <a:cubicBezTo>
                    <a:pt x="1" y="4662"/>
                    <a:pt x="1345" y="6006"/>
                    <a:pt x="3004" y="6006"/>
                  </a:cubicBezTo>
                  <a:cubicBezTo>
                    <a:pt x="4662" y="6006"/>
                    <a:pt x="6008" y="4662"/>
                    <a:pt x="6008" y="3003"/>
                  </a:cubicBezTo>
                  <a:cubicBezTo>
                    <a:pt x="6008" y="1345"/>
                    <a:pt x="4662" y="1"/>
                    <a:pt x="300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38"/>
          <p:cNvSpPr txBox="1">
            <a:spLocks noGrp="1"/>
          </p:cNvSpPr>
          <p:nvPr>
            <p:ph type="title"/>
          </p:nvPr>
        </p:nvSpPr>
        <p:spPr>
          <a:xfrm>
            <a:off x="720000" y="445025"/>
            <a:ext cx="7704000" cy="1261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grpSp>
        <p:nvGrpSpPr>
          <p:cNvPr id="39" name="Google Shape;39;p38"/>
          <p:cNvGrpSpPr/>
          <p:nvPr/>
        </p:nvGrpSpPr>
        <p:grpSpPr>
          <a:xfrm rot="10800000">
            <a:off x="-21072" y="1698"/>
            <a:ext cx="985760" cy="1505014"/>
            <a:chOff x="8205076" y="3705225"/>
            <a:chExt cx="942049" cy="1438278"/>
          </a:xfrm>
        </p:grpSpPr>
        <p:sp>
          <p:nvSpPr>
            <p:cNvPr id="40" name="Google Shape;40;p38"/>
            <p:cNvSpPr/>
            <p:nvPr/>
          </p:nvSpPr>
          <p:spPr>
            <a:xfrm>
              <a:off x="8205076" y="4669137"/>
              <a:ext cx="474299" cy="474362"/>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8"/>
            <p:cNvSpPr/>
            <p:nvPr/>
          </p:nvSpPr>
          <p:spPr>
            <a:xfrm rot="5400000">
              <a:off x="8679389" y="4199018"/>
              <a:ext cx="465877" cy="465896"/>
            </a:xfrm>
            <a:custGeom>
              <a:avLst/>
              <a:gdLst/>
              <a:ahLst/>
              <a:cxnLst/>
              <a:rect l="l" t="t" r="r" b="b"/>
              <a:pathLst>
                <a:path w="7509" h="7509" extrusionOk="0">
                  <a:moveTo>
                    <a:pt x="7509" y="1"/>
                  </a:moveTo>
                  <a:lnTo>
                    <a:pt x="0" y="7508"/>
                  </a:lnTo>
                  <a:lnTo>
                    <a:pt x="7509" y="7475"/>
                  </a:lnTo>
                  <a:lnTo>
                    <a:pt x="750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8"/>
            <p:cNvSpPr/>
            <p:nvPr/>
          </p:nvSpPr>
          <p:spPr>
            <a:xfrm rot="5400000">
              <a:off x="8679389" y="4199018"/>
              <a:ext cx="465877" cy="465896"/>
            </a:xfrm>
            <a:custGeom>
              <a:avLst/>
              <a:gdLst/>
              <a:ahLst/>
              <a:cxnLst/>
              <a:rect l="l" t="t" r="r" b="b"/>
              <a:pathLst>
                <a:path w="7509" h="7509" extrusionOk="0">
                  <a:moveTo>
                    <a:pt x="0" y="1"/>
                  </a:moveTo>
                  <a:lnTo>
                    <a:pt x="0" y="7508"/>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8"/>
            <p:cNvSpPr/>
            <p:nvPr/>
          </p:nvSpPr>
          <p:spPr>
            <a:xfrm rot="10800000" flipH="1">
              <a:off x="8666378" y="4664534"/>
              <a:ext cx="478905" cy="478969"/>
            </a:xfrm>
            <a:custGeom>
              <a:avLst/>
              <a:gdLst/>
              <a:ahLst/>
              <a:cxnLst/>
              <a:rect l="l" t="t" r="r" b="b"/>
              <a:pathLst>
                <a:path w="7509" h="7510" extrusionOk="0">
                  <a:moveTo>
                    <a:pt x="0" y="1"/>
                  </a:moveTo>
                  <a:lnTo>
                    <a:pt x="7509" y="7510"/>
                  </a:lnTo>
                  <a:lnTo>
                    <a:pt x="75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8"/>
            <p:cNvSpPr/>
            <p:nvPr/>
          </p:nvSpPr>
          <p:spPr>
            <a:xfrm rot="5400000">
              <a:off x="8648021" y="3705225"/>
              <a:ext cx="499104" cy="499104"/>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38"/>
          <p:cNvSpPr/>
          <p:nvPr/>
        </p:nvSpPr>
        <p:spPr>
          <a:xfrm rot="-5400000">
            <a:off x="-1491" y="4524312"/>
            <a:ext cx="619128" cy="619248"/>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8"/>
          <p:cNvSpPr/>
          <p:nvPr/>
        </p:nvSpPr>
        <p:spPr>
          <a:xfrm flipH="1">
            <a:off x="8226388" y="-6"/>
            <a:ext cx="917614" cy="458856"/>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 name="Google Shape;47;p38"/>
          <p:cNvGrpSpPr/>
          <p:nvPr/>
        </p:nvGrpSpPr>
        <p:grpSpPr>
          <a:xfrm rot="10800000">
            <a:off x="7661756" y="3221527"/>
            <a:ext cx="1492146" cy="1927078"/>
            <a:chOff x="-1133" y="-3176"/>
            <a:chExt cx="1492146" cy="1927078"/>
          </a:xfrm>
        </p:grpSpPr>
        <p:grpSp>
          <p:nvGrpSpPr>
            <p:cNvPr id="48" name="Google Shape;48;p38"/>
            <p:cNvGrpSpPr/>
            <p:nvPr/>
          </p:nvGrpSpPr>
          <p:grpSpPr>
            <a:xfrm>
              <a:off x="-1133" y="-3176"/>
              <a:ext cx="969876" cy="1927078"/>
              <a:chOff x="-1133" y="-3176"/>
              <a:chExt cx="969876" cy="1927078"/>
            </a:xfrm>
          </p:grpSpPr>
          <p:sp>
            <p:nvSpPr>
              <p:cNvPr id="49" name="Google Shape;49;p38"/>
              <p:cNvSpPr/>
              <p:nvPr/>
            </p:nvSpPr>
            <p:spPr>
              <a:xfrm rot="5400000">
                <a:off x="13428" y="925848"/>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 name="Google Shape;50;p38"/>
              <p:cNvGrpSpPr/>
              <p:nvPr/>
            </p:nvGrpSpPr>
            <p:grpSpPr>
              <a:xfrm>
                <a:off x="4267" y="-3176"/>
                <a:ext cx="964476" cy="934749"/>
                <a:chOff x="4267" y="-3176"/>
                <a:chExt cx="964476" cy="934749"/>
              </a:xfrm>
            </p:grpSpPr>
            <p:sp>
              <p:nvSpPr>
                <p:cNvPr id="51" name="Google Shape;51;p38"/>
                <p:cNvSpPr/>
                <p:nvPr/>
              </p:nvSpPr>
              <p:spPr>
                <a:xfrm rot="5400000">
                  <a:off x="13428" y="450523"/>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8"/>
                <p:cNvSpPr/>
                <p:nvPr/>
              </p:nvSpPr>
              <p:spPr>
                <a:xfrm rot="5400000">
                  <a:off x="70655" y="502215"/>
                  <a:ext cx="376792" cy="376792"/>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8"/>
                <p:cNvSpPr/>
                <p:nvPr/>
              </p:nvSpPr>
              <p:spPr>
                <a:xfrm>
                  <a:off x="247154" y="1002"/>
                  <a:ext cx="242809" cy="465865"/>
                </a:xfrm>
                <a:custGeom>
                  <a:avLst/>
                  <a:gdLst/>
                  <a:ahLst/>
                  <a:cxnLst/>
                  <a:rect l="l" t="t" r="r" b="b"/>
                  <a:pathLst>
                    <a:path w="3754" h="15017" extrusionOk="0">
                      <a:moveTo>
                        <a:pt x="0" y="1"/>
                      </a:moveTo>
                      <a:lnTo>
                        <a:pt x="0" y="15017"/>
                      </a:lnTo>
                      <a:lnTo>
                        <a:pt x="3754" y="15017"/>
                      </a:lnTo>
                      <a:lnTo>
                        <a:pt x="375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8"/>
                <p:cNvSpPr/>
                <p:nvPr/>
              </p:nvSpPr>
              <p:spPr>
                <a:xfrm>
                  <a:off x="4267" y="1002"/>
                  <a:ext cx="242938" cy="465865"/>
                </a:xfrm>
                <a:custGeom>
                  <a:avLst/>
                  <a:gdLst/>
                  <a:ahLst/>
                  <a:cxnLst/>
                  <a:rect l="l" t="t" r="r" b="b"/>
                  <a:pathLst>
                    <a:path w="3756" h="15017" extrusionOk="0">
                      <a:moveTo>
                        <a:pt x="0" y="1"/>
                      </a:moveTo>
                      <a:lnTo>
                        <a:pt x="0" y="15017"/>
                      </a:lnTo>
                      <a:lnTo>
                        <a:pt x="3755" y="15017"/>
                      </a:lnTo>
                      <a:lnTo>
                        <a:pt x="37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8"/>
                <p:cNvSpPr/>
                <p:nvPr/>
              </p:nvSpPr>
              <p:spPr>
                <a:xfrm rot="-5400000" flipH="1">
                  <a:off x="494487" y="-3208"/>
                  <a:ext cx="474224" cy="474287"/>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 name="Google Shape;56;p38"/>
              <p:cNvSpPr/>
              <p:nvPr/>
            </p:nvSpPr>
            <p:spPr>
              <a:xfrm rot="-5400000" flipH="1">
                <a:off x="8779" y="925840"/>
                <a:ext cx="465877" cy="485701"/>
              </a:xfrm>
              <a:custGeom>
                <a:avLst/>
                <a:gdLst/>
                <a:ahLst/>
                <a:cxnLst/>
                <a:rect l="l" t="t" r="r" b="b"/>
                <a:pathLst>
                  <a:path w="7509" h="7509" extrusionOk="0">
                    <a:moveTo>
                      <a:pt x="7509" y="0"/>
                    </a:moveTo>
                    <a:lnTo>
                      <a:pt x="0" y="7509"/>
                    </a:lnTo>
                    <a:lnTo>
                      <a:pt x="7509" y="7509"/>
                    </a:lnTo>
                    <a:lnTo>
                      <a:pt x="75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8"/>
              <p:cNvSpPr/>
              <p:nvPr/>
            </p:nvSpPr>
            <p:spPr>
              <a:xfrm flipH="1">
                <a:off x="-734" y="1401650"/>
                <a:ext cx="484912" cy="522251"/>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p38"/>
            <p:cNvSpPr/>
            <p:nvPr/>
          </p:nvSpPr>
          <p:spPr>
            <a:xfrm rot="-5400000">
              <a:off x="997868" y="-27192"/>
              <a:ext cx="464019" cy="522270"/>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59"/>
        <p:cNvGrpSpPr/>
        <p:nvPr/>
      </p:nvGrpSpPr>
      <p:grpSpPr>
        <a:xfrm>
          <a:off x="0" y="0"/>
          <a:ext cx="0" cy="0"/>
          <a:chOff x="0" y="0"/>
          <a:chExt cx="0" cy="0"/>
        </a:xfrm>
      </p:grpSpPr>
      <p:sp>
        <p:nvSpPr>
          <p:cNvPr id="60" name="Google Shape;60;p39"/>
          <p:cNvSpPr txBox="1">
            <a:spLocks noGrp="1"/>
          </p:cNvSpPr>
          <p:nvPr>
            <p:ph type="title"/>
          </p:nvPr>
        </p:nvSpPr>
        <p:spPr>
          <a:xfrm>
            <a:off x="722376" y="445025"/>
            <a:ext cx="7708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grpSp>
        <p:nvGrpSpPr>
          <p:cNvPr id="61" name="Google Shape;61;p39"/>
          <p:cNvGrpSpPr/>
          <p:nvPr/>
        </p:nvGrpSpPr>
        <p:grpSpPr>
          <a:xfrm>
            <a:off x="2444" y="4674225"/>
            <a:ext cx="938487" cy="469256"/>
            <a:chOff x="2444" y="4674225"/>
            <a:chExt cx="938487" cy="469256"/>
          </a:xfrm>
        </p:grpSpPr>
        <p:sp>
          <p:nvSpPr>
            <p:cNvPr id="62" name="Google Shape;62;p39"/>
            <p:cNvSpPr/>
            <p:nvPr/>
          </p:nvSpPr>
          <p:spPr>
            <a:xfrm rot="10800000" flipH="1">
              <a:off x="2444" y="4674225"/>
              <a:ext cx="938487" cy="469256"/>
            </a:xfrm>
            <a:custGeom>
              <a:avLst/>
              <a:gdLst/>
              <a:ahLst/>
              <a:cxnLst/>
              <a:rect l="l" t="t" r="r" b="b"/>
              <a:pathLst>
                <a:path w="15017" h="7509" extrusionOk="0">
                  <a:moveTo>
                    <a:pt x="1" y="1"/>
                  </a:moveTo>
                  <a:lnTo>
                    <a:pt x="1" y="7508"/>
                  </a:lnTo>
                  <a:lnTo>
                    <a:pt x="7510" y="7508"/>
                  </a:lnTo>
                  <a:lnTo>
                    <a:pt x="1501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9"/>
            <p:cNvSpPr/>
            <p:nvPr/>
          </p:nvSpPr>
          <p:spPr>
            <a:xfrm rot="10800000" flipH="1">
              <a:off x="49378" y="4721156"/>
              <a:ext cx="375470" cy="375392"/>
            </a:xfrm>
            <a:custGeom>
              <a:avLst/>
              <a:gdLst/>
              <a:ahLst/>
              <a:cxnLst/>
              <a:rect l="l" t="t" r="r" b="b"/>
              <a:pathLst>
                <a:path w="6008" h="6007" extrusionOk="0">
                  <a:moveTo>
                    <a:pt x="3004" y="1"/>
                  </a:moveTo>
                  <a:cubicBezTo>
                    <a:pt x="1345" y="1"/>
                    <a:pt x="1" y="1345"/>
                    <a:pt x="1" y="3003"/>
                  </a:cubicBezTo>
                  <a:cubicBezTo>
                    <a:pt x="1" y="4662"/>
                    <a:pt x="1345" y="6006"/>
                    <a:pt x="3004" y="6006"/>
                  </a:cubicBezTo>
                  <a:cubicBezTo>
                    <a:pt x="4662" y="6006"/>
                    <a:pt x="6008" y="4662"/>
                    <a:pt x="6008" y="3003"/>
                  </a:cubicBezTo>
                  <a:cubicBezTo>
                    <a:pt x="6008" y="1345"/>
                    <a:pt x="4662" y="1"/>
                    <a:pt x="300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 name="Google Shape;64;p39"/>
          <p:cNvGrpSpPr/>
          <p:nvPr/>
        </p:nvGrpSpPr>
        <p:grpSpPr>
          <a:xfrm>
            <a:off x="8186364" y="-4125"/>
            <a:ext cx="965213" cy="954345"/>
            <a:chOff x="8186364" y="-4125"/>
            <a:chExt cx="965213" cy="954345"/>
          </a:xfrm>
        </p:grpSpPr>
        <p:sp>
          <p:nvSpPr>
            <p:cNvPr id="65" name="Google Shape;65;p39"/>
            <p:cNvSpPr/>
            <p:nvPr/>
          </p:nvSpPr>
          <p:spPr>
            <a:xfrm rot="5400000">
              <a:off x="8672712" y="471367"/>
              <a:ext cx="478894" cy="478811"/>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9"/>
            <p:cNvSpPr/>
            <p:nvPr/>
          </p:nvSpPr>
          <p:spPr>
            <a:xfrm rot="5400000">
              <a:off x="8672724" y="471367"/>
              <a:ext cx="478894" cy="478811"/>
            </a:xfrm>
            <a:custGeom>
              <a:avLst/>
              <a:gdLst/>
              <a:ahLst/>
              <a:cxnLst/>
              <a:rect l="l" t="t" r="r" b="b"/>
              <a:pathLst>
                <a:path w="7510" h="7509" extrusionOk="0">
                  <a:moveTo>
                    <a:pt x="1" y="1"/>
                  </a:moveTo>
                  <a:lnTo>
                    <a:pt x="1" y="7508"/>
                  </a:lnTo>
                  <a:lnTo>
                    <a:pt x="7509" y="7508"/>
                  </a:lnTo>
                  <a:cubicBezTo>
                    <a:pt x="3362" y="7508"/>
                    <a:pt x="1" y="414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9"/>
            <p:cNvSpPr/>
            <p:nvPr/>
          </p:nvSpPr>
          <p:spPr>
            <a:xfrm>
              <a:off x="8665181" y="-4125"/>
              <a:ext cx="478823" cy="478868"/>
            </a:xfrm>
            <a:custGeom>
              <a:avLst/>
              <a:gdLst/>
              <a:ahLst/>
              <a:cxnLst/>
              <a:rect l="l" t="t" r="r" b="b"/>
              <a:pathLst>
                <a:path w="7508" h="7509" extrusionOk="0">
                  <a:moveTo>
                    <a:pt x="0" y="1"/>
                  </a:moveTo>
                  <a:lnTo>
                    <a:pt x="0" y="7508"/>
                  </a:lnTo>
                  <a:cubicBezTo>
                    <a:pt x="4147" y="7508"/>
                    <a:pt x="7508" y="4147"/>
                    <a:pt x="75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9"/>
            <p:cNvSpPr/>
            <p:nvPr/>
          </p:nvSpPr>
          <p:spPr>
            <a:xfrm>
              <a:off x="8186364" y="-4125"/>
              <a:ext cx="478811" cy="478793"/>
            </a:xfrm>
            <a:custGeom>
              <a:avLst/>
              <a:gdLst/>
              <a:ahLst/>
              <a:cxnLst/>
              <a:rect l="l" t="t" r="r" b="b"/>
              <a:pathLst>
                <a:path w="7509" h="7509" extrusionOk="0">
                  <a:moveTo>
                    <a:pt x="0" y="1"/>
                  </a:moveTo>
                  <a:cubicBezTo>
                    <a:pt x="4148" y="1"/>
                    <a:pt x="7509" y="3362"/>
                    <a:pt x="7509" y="7508"/>
                  </a:cubicBezTo>
                  <a:lnTo>
                    <a:pt x="750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 name="Google Shape;69;p39"/>
          <p:cNvGrpSpPr/>
          <p:nvPr/>
        </p:nvGrpSpPr>
        <p:grpSpPr>
          <a:xfrm>
            <a:off x="7938839" y="3688711"/>
            <a:ext cx="1205577" cy="1454779"/>
            <a:chOff x="7938839" y="3688711"/>
            <a:chExt cx="1205577" cy="1454779"/>
          </a:xfrm>
        </p:grpSpPr>
        <p:sp>
          <p:nvSpPr>
            <p:cNvPr id="70" name="Google Shape;70;p39"/>
            <p:cNvSpPr/>
            <p:nvPr/>
          </p:nvSpPr>
          <p:spPr>
            <a:xfrm rot="10800000">
              <a:off x="7938839" y="4785311"/>
              <a:ext cx="716311" cy="358179"/>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 name="Google Shape;71;p39"/>
            <p:cNvGrpSpPr/>
            <p:nvPr/>
          </p:nvGrpSpPr>
          <p:grpSpPr>
            <a:xfrm rot="10800000" flipH="1">
              <a:off x="8655138" y="3688711"/>
              <a:ext cx="489278" cy="1451855"/>
              <a:chOff x="8620978" y="531276"/>
              <a:chExt cx="539447" cy="1600900"/>
            </a:xfrm>
          </p:grpSpPr>
          <p:sp>
            <p:nvSpPr>
              <p:cNvPr id="72" name="Google Shape;72;p39"/>
              <p:cNvSpPr/>
              <p:nvPr/>
            </p:nvSpPr>
            <p:spPr>
              <a:xfrm rot="5400000">
                <a:off x="8621014" y="531240"/>
                <a:ext cx="539375" cy="539447"/>
              </a:xfrm>
              <a:custGeom>
                <a:avLst/>
                <a:gdLst/>
                <a:ahLst/>
                <a:cxnLst/>
                <a:rect l="l" t="t" r="r" b="b"/>
                <a:pathLst>
                  <a:path w="7508" h="7509" extrusionOk="0">
                    <a:moveTo>
                      <a:pt x="7508" y="0"/>
                    </a:moveTo>
                    <a:lnTo>
                      <a:pt x="1" y="7509"/>
                    </a:lnTo>
                    <a:lnTo>
                      <a:pt x="7508" y="7476"/>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9"/>
              <p:cNvSpPr/>
              <p:nvPr/>
            </p:nvSpPr>
            <p:spPr>
              <a:xfrm rot="5400000">
                <a:off x="8621014" y="531240"/>
                <a:ext cx="539375" cy="539447"/>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9"/>
              <p:cNvSpPr/>
              <p:nvPr/>
            </p:nvSpPr>
            <p:spPr>
              <a:xfrm rot="-5400000">
                <a:off x="8632286" y="1604037"/>
                <a:ext cx="528094" cy="528183"/>
              </a:xfrm>
              <a:custGeom>
                <a:avLst/>
                <a:gdLst/>
                <a:ahLst/>
                <a:cxnLst/>
                <a:rect l="l" t="t" r="r" b="b"/>
                <a:pathLst>
                  <a:path w="7508" h="7509" extrusionOk="0">
                    <a:moveTo>
                      <a:pt x="7508" y="1"/>
                    </a:moveTo>
                    <a:lnTo>
                      <a:pt x="1" y="7508"/>
                    </a:lnTo>
                    <a:lnTo>
                      <a:pt x="7508" y="7508"/>
                    </a:lnTo>
                    <a:lnTo>
                      <a:pt x="750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9"/>
              <p:cNvSpPr/>
              <p:nvPr/>
            </p:nvSpPr>
            <p:spPr>
              <a:xfrm rot="5400000">
                <a:off x="8627008" y="1070650"/>
                <a:ext cx="533417" cy="533417"/>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6" name="Google Shape;76;p39"/>
          <p:cNvGrpSpPr/>
          <p:nvPr/>
        </p:nvGrpSpPr>
        <p:grpSpPr>
          <a:xfrm>
            <a:off x="-5151" y="-73"/>
            <a:ext cx="1185834" cy="1415638"/>
            <a:chOff x="-5151" y="-73"/>
            <a:chExt cx="1185834" cy="1415638"/>
          </a:xfrm>
        </p:grpSpPr>
        <p:sp>
          <p:nvSpPr>
            <p:cNvPr id="77" name="Google Shape;77;p39"/>
            <p:cNvSpPr/>
            <p:nvPr/>
          </p:nvSpPr>
          <p:spPr>
            <a:xfrm rot="-5400000">
              <a:off x="-5132" y="-92"/>
              <a:ext cx="476371" cy="476409"/>
            </a:xfrm>
            <a:custGeom>
              <a:avLst/>
              <a:gdLst/>
              <a:ahLst/>
              <a:cxnLst/>
              <a:rect l="l" t="t" r="r" b="b"/>
              <a:pathLst>
                <a:path w="7509" h="7509" extrusionOk="0">
                  <a:moveTo>
                    <a:pt x="7509" y="0"/>
                  </a:moveTo>
                  <a:lnTo>
                    <a:pt x="0" y="33"/>
                  </a:lnTo>
                  <a:lnTo>
                    <a:pt x="0" y="7509"/>
                  </a:lnTo>
                  <a:lnTo>
                    <a:pt x="75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9"/>
            <p:cNvSpPr/>
            <p:nvPr/>
          </p:nvSpPr>
          <p:spPr>
            <a:xfrm rot="-5400000">
              <a:off x="-5132" y="-92"/>
              <a:ext cx="476371" cy="476409"/>
            </a:xfrm>
            <a:custGeom>
              <a:avLst/>
              <a:gdLst/>
              <a:ahLst/>
              <a:cxnLst/>
              <a:rect l="l" t="t" r="r" b="b"/>
              <a:pathLst>
                <a:path w="7509" h="7509" extrusionOk="0">
                  <a:moveTo>
                    <a:pt x="7509" y="0"/>
                  </a:moveTo>
                  <a:lnTo>
                    <a:pt x="0" y="7509"/>
                  </a:lnTo>
                  <a:lnTo>
                    <a:pt x="7509" y="7509"/>
                  </a:lnTo>
                  <a:lnTo>
                    <a:pt x="750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9"/>
            <p:cNvSpPr/>
            <p:nvPr/>
          </p:nvSpPr>
          <p:spPr>
            <a:xfrm flipH="1">
              <a:off x="2448" y="944225"/>
              <a:ext cx="471277" cy="471340"/>
            </a:xfrm>
            <a:custGeom>
              <a:avLst/>
              <a:gdLst/>
              <a:ahLst/>
              <a:cxnLst/>
              <a:rect l="l" t="t" r="r" b="b"/>
              <a:pathLst>
                <a:path w="7508" h="7509" extrusionOk="0">
                  <a:moveTo>
                    <a:pt x="1" y="1"/>
                  </a:moveTo>
                  <a:lnTo>
                    <a:pt x="7508" y="7508"/>
                  </a:lnTo>
                  <a:lnTo>
                    <a:pt x="75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9"/>
            <p:cNvSpPr/>
            <p:nvPr/>
          </p:nvSpPr>
          <p:spPr>
            <a:xfrm rot="10800000">
              <a:off x="709425" y="68"/>
              <a:ext cx="471258" cy="471321"/>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9"/>
            <p:cNvSpPr/>
            <p:nvPr/>
          </p:nvSpPr>
          <p:spPr>
            <a:xfrm rot="-5400000" flipH="1">
              <a:off x="355972" y="117856"/>
              <a:ext cx="471202" cy="235717"/>
            </a:xfrm>
            <a:custGeom>
              <a:avLst/>
              <a:gdLst/>
              <a:ahLst/>
              <a:cxnLst/>
              <a:rect l="l" t="t" r="r" b="b"/>
              <a:pathLst>
                <a:path w="7508" h="3756" extrusionOk="0">
                  <a:moveTo>
                    <a:pt x="1" y="0"/>
                  </a:moveTo>
                  <a:lnTo>
                    <a:pt x="1" y="3755"/>
                  </a:lnTo>
                  <a:lnTo>
                    <a:pt x="7508" y="3755"/>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9"/>
            <p:cNvSpPr/>
            <p:nvPr/>
          </p:nvSpPr>
          <p:spPr>
            <a:xfrm rot="-5400000">
              <a:off x="-5150" y="475622"/>
              <a:ext cx="465996" cy="465996"/>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3">
  <p:cSld name="TITLE_ONLY_2">
    <p:spTree>
      <p:nvGrpSpPr>
        <p:cNvPr id="1" name="Shape 109"/>
        <p:cNvGrpSpPr/>
        <p:nvPr/>
      </p:nvGrpSpPr>
      <p:grpSpPr>
        <a:xfrm>
          <a:off x="0" y="0"/>
          <a:ext cx="0" cy="0"/>
          <a:chOff x="0" y="0"/>
          <a:chExt cx="0" cy="0"/>
        </a:xfrm>
      </p:grpSpPr>
      <p:sp>
        <p:nvSpPr>
          <p:cNvPr id="110" name="Google Shape;110;p4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grpSp>
        <p:nvGrpSpPr>
          <p:cNvPr id="111" name="Google Shape;111;p41"/>
          <p:cNvGrpSpPr/>
          <p:nvPr/>
        </p:nvGrpSpPr>
        <p:grpSpPr>
          <a:xfrm flipH="1">
            <a:off x="12" y="3725974"/>
            <a:ext cx="942049" cy="1420299"/>
            <a:chOff x="8205076" y="3705225"/>
            <a:chExt cx="942049" cy="1438278"/>
          </a:xfrm>
        </p:grpSpPr>
        <p:sp>
          <p:nvSpPr>
            <p:cNvPr id="112" name="Google Shape;112;p41"/>
            <p:cNvSpPr/>
            <p:nvPr/>
          </p:nvSpPr>
          <p:spPr>
            <a:xfrm>
              <a:off x="8205076" y="4669137"/>
              <a:ext cx="474299" cy="474362"/>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1"/>
            <p:cNvSpPr/>
            <p:nvPr/>
          </p:nvSpPr>
          <p:spPr>
            <a:xfrm rot="5400000">
              <a:off x="8679389" y="4199018"/>
              <a:ext cx="465877" cy="465896"/>
            </a:xfrm>
            <a:custGeom>
              <a:avLst/>
              <a:gdLst/>
              <a:ahLst/>
              <a:cxnLst/>
              <a:rect l="l" t="t" r="r" b="b"/>
              <a:pathLst>
                <a:path w="7509" h="7509" extrusionOk="0">
                  <a:moveTo>
                    <a:pt x="7509" y="1"/>
                  </a:moveTo>
                  <a:lnTo>
                    <a:pt x="0" y="7508"/>
                  </a:lnTo>
                  <a:lnTo>
                    <a:pt x="7509" y="7475"/>
                  </a:lnTo>
                  <a:lnTo>
                    <a:pt x="750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1"/>
            <p:cNvSpPr/>
            <p:nvPr/>
          </p:nvSpPr>
          <p:spPr>
            <a:xfrm rot="5400000">
              <a:off x="8679389" y="4199018"/>
              <a:ext cx="465877" cy="465896"/>
            </a:xfrm>
            <a:custGeom>
              <a:avLst/>
              <a:gdLst/>
              <a:ahLst/>
              <a:cxnLst/>
              <a:rect l="l" t="t" r="r" b="b"/>
              <a:pathLst>
                <a:path w="7509" h="7509" extrusionOk="0">
                  <a:moveTo>
                    <a:pt x="0" y="1"/>
                  </a:moveTo>
                  <a:lnTo>
                    <a:pt x="0" y="7508"/>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1"/>
            <p:cNvSpPr/>
            <p:nvPr/>
          </p:nvSpPr>
          <p:spPr>
            <a:xfrm rot="10800000" flipH="1">
              <a:off x="8666378" y="4664534"/>
              <a:ext cx="478905" cy="478969"/>
            </a:xfrm>
            <a:custGeom>
              <a:avLst/>
              <a:gdLst/>
              <a:ahLst/>
              <a:cxnLst/>
              <a:rect l="l" t="t" r="r" b="b"/>
              <a:pathLst>
                <a:path w="7509" h="7510" extrusionOk="0">
                  <a:moveTo>
                    <a:pt x="0" y="1"/>
                  </a:moveTo>
                  <a:lnTo>
                    <a:pt x="7509" y="7510"/>
                  </a:lnTo>
                  <a:lnTo>
                    <a:pt x="75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1"/>
            <p:cNvSpPr/>
            <p:nvPr/>
          </p:nvSpPr>
          <p:spPr>
            <a:xfrm rot="5400000">
              <a:off x="8648021" y="3705225"/>
              <a:ext cx="499104" cy="499104"/>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41"/>
          <p:cNvSpPr/>
          <p:nvPr/>
        </p:nvSpPr>
        <p:spPr>
          <a:xfrm rot="-5400000" flipH="1">
            <a:off x="2367" y="-16925"/>
            <a:ext cx="611414" cy="619248"/>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1"/>
          <p:cNvSpPr/>
          <p:nvPr/>
        </p:nvSpPr>
        <p:spPr>
          <a:xfrm rot="5400000" flipH="1">
            <a:off x="8547703" y="4543265"/>
            <a:ext cx="596477" cy="604005"/>
          </a:xfrm>
          <a:custGeom>
            <a:avLst/>
            <a:gdLst/>
            <a:ahLst/>
            <a:cxnLst/>
            <a:rect l="l" t="t" r="r" b="b"/>
            <a:pathLst>
              <a:path w="7509" h="7509" extrusionOk="0">
                <a:moveTo>
                  <a:pt x="1" y="1"/>
                </a:moveTo>
                <a:lnTo>
                  <a:pt x="1" y="7508"/>
                </a:lnTo>
                <a:cubicBezTo>
                  <a:pt x="4147" y="7508"/>
                  <a:pt x="7508" y="4147"/>
                  <a:pt x="750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 name="Google Shape;119;p41"/>
          <p:cNvGrpSpPr/>
          <p:nvPr/>
        </p:nvGrpSpPr>
        <p:grpSpPr>
          <a:xfrm flipH="1">
            <a:off x="7662265" y="-13001"/>
            <a:ext cx="1492146" cy="1942494"/>
            <a:chOff x="-1133" y="-3176"/>
            <a:chExt cx="1492146" cy="1927078"/>
          </a:xfrm>
        </p:grpSpPr>
        <p:grpSp>
          <p:nvGrpSpPr>
            <p:cNvPr id="120" name="Google Shape;120;p41"/>
            <p:cNvGrpSpPr/>
            <p:nvPr/>
          </p:nvGrpSpPr>
          <p:grpSpPr>
            <a:xfrm>
              <a:off x="-1133" y="-3176"/>
              <a:ext cx="969876" cy="1927078"/>
              <a:chOff x="-1133" y="-3176"/>
              <a:chExt cx="969876" cy="1927078"/>
            </a:xfrm>
          </p:grpSpPr>
          <p:sp>
            <p:nvSpPr>
              <p:cNvPr id="121" name="Google Shape;121;p41"/>
              <p:cNvSpPr/>
              <p:nvPr/>
            </p:nvSpPr>
            <p:spPr>
              <a:xfrm rot="5400000">
                <a:off x="6926" y="925848"/>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 name="Google Shape;122;p41"/>
              <p:cNvGrpSpPr/>
              <p:nvPr/>
            </p:nvGrpSpPr>
            <p:grpSpPr>
              <a:xfrm>
                <a:off x="2276" y="-3176"/>
                <a:ext cx="966467" cy="934749"/>
                <a:chOff x="2276" y="-3176"/>
                <a:chExt cx="966467" cy="934749"/>
              </a:xfrm>
            </p:grpSpPr>
            <p:sp>
              <p:nvSpPr>
                <p:cNvPr id="123" name="Google Shape;123;p41"/>
                <p:cNvSpPr/>
                <p:nvPr/>
              </p:nvSpPr>
              <p:spPr>
                <a:xfrm rot="5400000">
                  <a:off x="6926" y="450523"/>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1"/>
                <p:cNvSpPr/>
                <p:nvPr/>
              </p:nvSpPr>
              <p:spPr>
                <a:xfrm rot="5400000">
                  <a:off x="64153" y="502215"/>
                  <a:ext cx="376792" cy="376792"/>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1"/>
                <p:cNvSpPr/>
                <p:nvPr/>
              </p:nvSpPr>
              <p:spPr>
                <a:xfrm>
                  <a:off x="247154" y="1002"/>
                  <a:ext cx="242809" cy="465865"/>
                </a:xfrm>
                <a:custGeom>
                  <a:avLst/>
                  <a:gdLst/>
                  <a:ahLst/>
                  <a:cxnLst/>
                  <a:rect l="l" t="t" r="r" b="b"/>
                  <a:pathLst>
                    <a:path w="3754" h="15017" extrusionOk="0">
                      <a:moveTo>
                        <a:pt x="0" y="1"/>
                      </a:moveTo>
                      <a:lnTo>
                        <a:pt x="0" y="15017"/>
                      </a:lnTo>
                      <a:lnTo>
                        <a:pt x="3754" y="15017"/>
                      </a:lnTo>
                      <a:lnTo>
                        <a:pt x="375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1"/>
                <p:cNvSpPr/>
                <p:nvPr/>
              </p:nvSpPr>
              <p:spPr>
                <a:xfrm>
                  <a:off x="4267" y="1002"/>
                  <a:ext cx="242938" cy="465865"/>
                </a:xfrm>
                <a:custGeom>
                  <a:avLst/>
                  <a:gdLst/>
                  <a:ahLst/>
                  <a:cxnLst/>
                  <a:rect l="l" t="t" r="r" b="b"/>
                  <a:pathLst>
                    <a:path w="3756" h="15017" extrusionOk="0">
                      <a:moveTo>
                        <a:pt x="0" y="1"/>
                      </a:moveTo>
                      <a:lnTo>
                        <a:pt x="0" y="15017"/>
                      </a:lnTo>
                      <a:lnTo>
                        <a:pt x="3755" y="15017"/>
                      </a:lnTo>
                      <a:lnTo>
                        <a:pt x="37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1"/>
                <p:cNvSpPr/>
                <p:nvPr/>
              </p:nvSpPr>
              <p:spPr>
                <a:xfrm rot="-5400000" flipH="1">
                  <a:off x="494487" y="-3208"/>
                  <a:ext cx="474224" cy="474287"/>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41"/>
              <p:cNvSpPr/>
              <p:nvPr/>
            </p:nvSpPr>
            <p:spPr>
              <a:xfrm rot="-5400000" flipH="1">
                <a:off x="8779" y="925840"/>
                <a:ext cx="465877" cy="485701"/>
              </a:xfrm>
              <a:custGeom>
                <a:avLst/>
                <a:gdLst/>
                <a:ahLst/>
                <a:cxnLst/>
                <a:rect l="l" t="t" r="r" b="b"/>
                <a:pathLst>
                  <a:path w="7509" h="7509" extrusionOk="0">
                    <a:moveTo>
                      <a:pt x="7509" y="0"/>
                    </a:moveTo>
                    <a:lnTo>
                      <a:pt x="0" y="7509"/>
                    </a:lnTo>
                    <a:lnTo>
                      <a:pt x="7509" y="7509"/>
                    </a:lnTo>
                    <a:lnTo>
                      <a:pt x="75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1"/>
              <p:cNvSpPr/>
              <p:nvPr/>
            </p:nvSpPr>
            <p:spPr>
              <a:xfrm flipH="1">
                <a:off x="-734" y="1401650"/>
                <a:ext cx="484912" cy="522251"/>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41"/>
            <p:cNvSpPr/>
            <p:nvPr/>
          </p:nvSpPr>
          <p:spPr>
            <a:xfrm rot="-5400000">
              <a:off x="997868" y="-27192"/>
              <a:ext cx="464019" cy="522270"/>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5">
  <p:cSld name="TITLE_ONLY_4">
    <p:spTree>
      <p:nvGrpSpPr>
        <p:cNvPr id="1" name="Shape 154"/>
        <p:cNvGrpSpPr/>
        <p:nvPr/>
      </p:nvGrpSpPr>
      <p:grpSpPr>
        <a:xfrm>
          <a:off x="0" y="0"/>
          <a:ext cx="0" cy="0"/>
          <a:chOff x="0" y="0"/>
          <a:chExt cx="0" cy="0"/>
        </a:xfrm>
      </p:grpSpPr>
      <p:sp>
        <p:nvSpPr>
          <p:cNvPr id="155" name="Google Shape;155;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sp>
        <p:nvSpPr>
          <p:cNvPr id="156" name="Google Shape;156;p43"/>
          <p:cNvSpPr/>
          <p:nvPr/>
        </p:nvSpPr>
        <p:spPr>
          <a:xfrm rot="10800000" flipH="1">
            <a:off x="-9317" y="4684640"/>
            <a:ext cx="917614" cy="458856"/>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 name="Google Shape;157;p43"/>
          <p:cNvGrpSpPr/>
          <p:nvPr/>
        </p:nvGrpSpPr>
        <p:grpSpPr>
          <a:xfrm>
            <a:off x="8171274" y="3638477"/>
            <a:ext cx="985760" cy="1505014"/>
            <a:chOff x="8205076" y="3705225"/>
            <a:chExt cx="942049" cy="1438278"/>
          </a:xfrm>
        </p:grpSpPr>
        <p:sp>
          <p:nvSpPr>
            <p:cNvPr id="158" name="Google Shape;158;p43"/>
            <p:cNvSpPr/>
            <p:nvPr/>
          </p:nvSpPr>
          <p:spPr>
            <a:xfrm>
              <a:off x="8205076" y="4669137"/>
              <a:ext cx="474299" cy="474362"/>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3"/>
            <p:cNvSpPr/>
            <p:nvPr/>
          </p:nvSpPr>
          <p:spPr>
            <a:xfrm rot="5400000">
              <a:off x="8679389" y="4199018"/>
              <a:ext cx="465877" cy="465896"/>
            </a:xfrm>
            <a:custGeom>
              <a:avLst/>
              <a:gdLst/>
              <a:ahLst/>
              <a:cxnLst/>
              <a:rect l="l" t="t" r="r" b="b"/>
              <a:pathLst>
                <a:path w="7509" h="7509" extrusionOk="0">
                  <a:moveTo>
                    <a:pt x="7509" y="1"/>
                  </a:moveTo>
                  <a:lnTo>
                    <a:pt x="0" y="7508"/>
                  </a:lnTo>
                  <a:lnTo>
                    <a:pt x="7509" y="7475"/>
                  </a:lnTo>
                  <a:lnTo>
                    <a:pt x="750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3"/>
            <p:cNvSpPr/>
            <p:nvPr/>
          </p:nvSpPr>
          <p:spPr>
            <a:xfrm rot="5400000">
              <a:off x="8679389" y="4199018"/>
              <a:ext cx="465877" cy="465896"/>
            </a:xfrm>
            <a:custGeom>
              <a:avLst/>
              <a:gdLst/>
              <a:ahLst/>
              <a:cxnLst/>
              <a:rect l="l" t="t" r="r" b="b"/>
              <a:pathLst>
                <a:path w="7509" h="7509" extrusionOk="0">
                  <a:moveTo>
                    <a:pt x="0" y="1"/>
                  </a:moveTo>
                  <a:lnTo>
                    <a:pt x="0" y="7508"/>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3"/>
            <p:cNvSpPr/>
            <p:nvPr/>
          </p:nvSpPr>
          <p:spPr>
            <a:xfrm rot="10800000" flipH="1">
              <a:off x="8666378" y="4664534"/>
              <a:ext cx="478905" cy="478969"/>
            </a:xfrm>
            <a:custGeom>
              <a:avLst/>
              <a:gdLst/>
              <a:ahLst/>
              <a:cxnLst/>
              <a:rect l="l" t="t" r="r" b="b"/>
              <a:pathLst>
                <a:path w="7509" h="7510" extrusionOk="0">
                  <a:moveTo>
                    <a:pt x="0" y="1"/>
                  </a:moveTo>
                  <a:lnTo>
                    <a:pt x="7509" y="7510"/>
                  </a:lnTo>
                  <a:lnTo>
                    <a:pt x="75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3"/>
            <p:cNvSpPr/>
            <p:nvPr/>
          </p:nvSpPr>
          <p:spPr>
            <a:xfrm rot="5400000">
              <a:off x="8648021" y="3705225"/>
              <a:ext cx="499104" cy="499104"/>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 name="Google Shape;163;p43"/>
          <p:cNvSpPr/>
          <p:nvPr/>
        </p:nvSpPr>
        <p:spPr>
          <a:xfrm rot="5400000">
            <a:off x="8531325" y="-6573"/>
            <a:ext cx="619128" cy="619248"/>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 name="Google Shape;164;p43"/>
          <p:cNvGrpSpPr/>
          <p:nvPr/>
        </p:nvGrpSpPr>
        <p:grpSpPr>
          <a:xfrm>
            <a:off x="-9333" y="-13003"/>
            <a:ext cx="1492146" cy="1927078"/>
            <a:chOff x="-1133" y="-3176"/>
            <a:chExt cx="1492146" cy="1927078"/>
          </a:xfrm>
        </p:grpSpPr>
        <p:grpSp>
          <p:nvGrpSpPr>
            <p:cNvPr id="165" name="Google Shape;165;p43"/>
            <p:cNvGrpSpPr/>
            <p:nvPr/>
          </p:nvGrpSpPr>
          <p:grpSpPr>
            <a:xfrm>
              <a:off x="-1133" y="-3176"/>
              <a:ext cx="969876" cy="1927078"/>
              <a:chOff x="-1133" y="-3176"/>
              <a:chExt cx="969876" cy="1927078"/>
            </a:xfrm>
          </p:grpSpPr>
          <p:sp>
            <p:nvSpPr>
              <p:cNvPr id="166" name="Google Shape;166;p43"/>
              <p:cNvSpPr/>
              <p:nvPr/>
            </p:nvSpPr>
            <p:spPr>
              <a:xfrm rot="5400000">
                <a:off x="6926" y="925848"/>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 name="Google Shape;167;p43"/>
              <p:cNvGrpSpPr/>
              <p:nvPr/>
            </p:nvGrpSpPr>
            <p:grpSpPr>
              <a:xfrm>
                <a:off x="2276" y="-3176"/>
                <a:ext cx="966467" cy="934749"/>
                <a:chOff x="2276" y="-3176"/>
                <a:chExt cx="966467" cy="934749"/>
              </a:xfrm>
            </p:grpSpPr>
            <p:sp>
              <p:nvSpPr>
                <p:cNvPr id="168" name="Google Shape;168;p43"/>
                <p:cNvSpPr/>
                <p:nvPr/>
              </p:nvSpPr>
              <p:spPr>
                <a:xfrm rot="5400000">
                  <a:off x="6926" y="450523"/>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3"/>
                <p:cNvSpPr/>
                <p:nvPr/>
              </p:nvSpPr>
              <p:spPr>
                <a:xfrm rot="5400000">
                  <a:off x="64153" y="502215"/>
                  <a:ext cx="376792" cy="376792"/>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3"/>
                <p:cNvSpPr/>
                <p:nvPr/>
              </p:nvSpPr>
              <p:spPr>
                <a:xfrm>
                  <a:off x="247154" y="1002"/>
                  <a:ext cx="242809" cy="465865"/>
                </a:xfrm>
                <a:custGeom>
                  <a:avLst/>
                  <a:gdLst/>
                  <a:ahLst/>
                  <a:cxnLst/>
                  <a:rect l="l" t="t" r="r" b="b"/>
                  <a:pathLst>
                    <a:path w="3754" h="15017" extrusionOk="0">
                      <a:moveTo>
                        <a:pt x="0" y="1"/>
                      </a:moveTo>
                      <a:lnTo>
                        <a:pt x="0" y="15017"/>
                      </a:lnTo>
                      <a:lnTo>
                        <a:pt x="3754" y="15017"/>
                      </a:lnTo>
                      <a:lnTo>
                        <a:pt x="375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3"/>
                <p:cNvSpPr/>
                <p:nvPr/>
              </p:nvSpPr>
              <p:spPr>
                <a:xfrm>
                  <a:off x="4267" y="1002"/>
                  <a:ext cx="242938" cy="465865"/>
                </a:xfrm>
                <a:custGeom>
                  <a:avLst/>
                  <a:gdLst/>
                  <a:ahLst/>
                  <a:cxnLst/>
                  <a:rect l="l" t="t" r="r" b="b"/>
                  <a:pathLst>
                    <a:path w="3756" h="15017" extrusionOk="0">
                      <a:moveTo>
                        <a:pt x="0" y="1"/>
                      </a:moveTo>
                      <a:lnTo>
                        <a:pt x="0" y="15017"/>
                      </a:lnTo>
                      <a:lnTo>
                        <a:pt x="3755" y="15017"/>
                      </a:lnTo>
                      <a:lnTo>
                        <a:pt x="37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3"/>
                <p:cNvSpPr/>
                <p:nvPr/>
              </p:nvSpPr>
              <p:spPr>
                <a:xfrm rot="-5400000" flipH="1">
                  <a:off x="494487" y="-3208"/>
                  <a:ext cx="474224" cy="474287"/>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43"/>
              <p:cNvSpPr/>
              <p:nvPr/>
            </p:nvSpPr>
            <p:spPr>
              <a:xfrm rot="-5400000" flipH="1">
                <a:off x="8779" y="925840"/>
                <a:ext cx="465877" cy="485701"/>
              </a:xfrm>
              <a:custGeom>
                <a:avLst/>
                <a:gdLst/>
                <a:ahLst/>
                <a:cxnLst/>
                <a:rect l="l" t="t" r="r" b="b"/>
                <a:pathLst>
                  <a:path w="7509" h="7509" extrusionOk="0">
                    <a:moveTo>
                      <a:pt x="7509" y="0"/>
                    </a:moveTo>
                    <a:lnTo>
                      <a:pt x="0" y="7509"/>
                    </a:lnTo>
                    <a:lnTo>
                      <a:pt x="7509" y="7509"/>
                    </a:lnTo>
                    <a:lnTo>
                      <a:pt x="75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3"/>
              <p:cNvSpPr/>
              <p:nvPr/>
            </p:nvSpPr>
            <p:spPr>
              <a:xfrm flipH="1">
                <a:off x="-734" y="1401650"/>
                <a:ext cx="484912" cy="522251"/>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43"/>
            <p:cNvSpPr/>
            <p:nvPr/>
          </p:nvSpPr>
          <p:spPr>
            <a:xfrm rot="-5400000">
              <a:off x="997868" y="-27192"/>
              <a:ext cx="464019" cy="522270"/>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6">
  <p:cSld name="TITLE_ONLY_5">
    <p:spTree>
      <p:nvGrpSpPr>
        <p:cNvPr id="1" name="Shape 176"/>
        <p:cNvGrpSpPr/>
        <p:nvPr/>
      </p:nvGrpSpPr>
      <p:grpSpPr>
        <a:xfrm>
          <a:off x="0" y="0"/>
          <a:ext cx="0" cy="0"/>
          <a:chOff x="0" y="0"/>
          <a:chExt cx="0" cy="0"/>
        </a:xfrm>
      </p:grpSpPr>
      <p:sp>
        <p:nvSpPr>
          <p:cNvPr id="177" name="Google Shape;177;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grpSp>
        <p:nvGrpSpPr>
          <p:cNvPr id="178" name="Google Shape;178;p44"/>
          <p:cNvGrpSpPr/>
          <p:nvPr/>
        </p:nvGrpSpPr>
        <p:grpSpPr>
          <a:xfrm flipH="1">
            <a:off x="-4883" y="3943025"/>
            <a:ext cx="1173093" cy="1200556"/>
            <a:chOff x="7967725" y="3943023"/>
            <a:chExt cx="1176269" cy="1200556"/>
          </a:xfrm>
        </p:grpSpPr>
        <p:sp>
          <p:nvSpPr>
            <p:cNvPr id="179" name="Google Shape;179;p44"/>
            <p:cNvSpPr/>
            <p:nvPr/>
          </p:nvSpPr>
          <p:spPr>
            <a:xfrm>
              <a:off x="8355753" y="4743304"/>
              <a:ext cx="392700" cy="400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4"/>
            <p:cNvSpPr/>
            <p:nvPr/>
          </p:nvSpPr>
          <p:spPr>
            <a:xfrm>
              <a:off x="7967725" y="4743376"/>
              <a:ext cx="194068" cy="400203"/>
            </a:xfrm>
            <a:custGeom>
              <a:avLst/>
              <a:gdLst/>
              <a:ahLst/>
              <a:cxnLst/>
              <a:rect l="l" t="t" r="r" b="b"/>
              <a:pathLst>
                <a:path w="3755" h="15017" extrusionOk="0">
                  <a:moveTo>
                    <a:pt x="1" y="0"/>
                  </a:moveTo>
                  <a:lnTo>
                    <a:pt x="1" y="15016"/>
                  </a:lnTo>
                  <a:lnTo>
                    <a:pt x="3754" y="15016"/>
                  </a:lnTo>
                  <a:lnTo>
                    <a:pt x="375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4"/>
            <p:cNvSpPr/>
            <p:nvPr/>
          </p:nvSpPr>
          <p:spPr>
            <a:xfrm>
              <a:off x="8161736" y="4743376"/>
              <a:ext cx="194016" cy="400203"/>
            </a:xfrm>
            <a:custGeom>
              <a:avLst/>
              <a:gdLst/>
              <a:ahLst/>
              <a:cxnLst/>
              <a:rect l="l" t="t" r="r" b="b"/>
              <a:pathLst>
                <a:path w="3754" h="15017" extrusionOk="0">
                  <a:moveTo>
                    <a:pt x="0" y="0"/>
                  </a:moveTo>
                  <a:lnTo>
                    <a:pt x="0" y="15016"/>
                  </a:lnTo>
                  <a:lnTo>
                    <a:pt x="3754" y="15016"/>
                  </a:lnTo>
                  <a:lnTo>
                    <a:pt x="37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4"/>
            <p:cNvSpPr/>
            <p:nvPr/>
          </p:nvSpPr>
          <p:spPr>
            <a:xfrm>
              <a:off x="8394520" y="4782062"/>
              <a:ext cx="310508" cy="310508"/>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4"/>
            <p:cNvSpPr/>
            <p:nvPr/>
          </p:nvSpPr>
          <p:spPr>
            <a:xfrm>
              <a:off x="8743800" y="4743300"/>
              <a:ext cx="400192" cy="400192"/>
            </a:xfrm>
            <a:custGeom>
              <a:avLst/>
              <a:gdLst/>
              <a:ahLst/>
              <a:cxnLst/>
              <a:rect l="l" t="t" r="r" b="b"/>
              <a:pathLst>
                <a:path w="7509" h="7509" extrusionOk="0">
                  <a:moveTo>
                    <a:pt x="1" y="1"/>
                  </a:moveTo>
                  <a:lnTo>
                    <a:pt x="1" y="7508"/>
                  </a:lnTo>
                  <a:cubicBezTo>
                    <a:pt x="4147" y="7508"/>
                    <a:pt x="7508" y="4147"/>
                    <a:pt x="75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4"/>
            <p:cNvSpPr/>
            <p:nvPr/>
          </p:nvSpPr>
          <p:spPr>
            <a:xfrm rot="5400000">
              <a:off x="8743856" y="4343254"/>
              <a:ext cx="400101" cy="400136"/>
            </a:xfrm>
            <a:custGeom>
              <a:avLst/>
              <a:gdLst/>
              <a:ahLst/>
              <a:cxnLst/>
              <a:rect l="l" t="t" r="r" b="b"/>
              <a:pathLst>
                <a:path w="7508" h="7509" extrusionOk="0">
                  <a:moveTo>
                    <a:pt x="7508" y="1"/>
                  </a:moveTo>
                  <a:lnTo>
                    <a:pt x="1" y="34"/>
                  </a:lnTo>
                  <a:lnTo>
                    <a:pt x="1" y="7508"/>
                  </a:lnTo>
                  <a:lnTo>
                    <a:pt x="7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4"/>
            <p:cNvSpPr/>
            <p:nvPr/>
          </p:nvSpPr>
          <p:spPr>
            <a:xfrm rot="5400000">
              <a:off x="8743856" y="4343254"/>
              <a:ext cx="400101" cy="400136"/>
            </a:xfrm>
            <a:custGeom>
              <a:avLst/>
              <a:gdLst/>
              <a:ahLst/>
              <a:cxnLst/>
              <a:rect l="l" t="t" r="r" b="b"/>
              <a:pathLst>
                <a:path w="7508" h="7509" extrusionOk="0">
                  <a:moveTo>
                    <a:pt x="7508" y="1"/>
                  </a:moveTo>
                  <a:lnTo>
                    <a:pt x="1" y="7508"/>
                  </a:ln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4"/>
            <p:cNvSpPr/>
            <p:nvPr/>
          </p:nvSpPr>
          <p:spPr>
            <a:xfrm>
              <a:off x="8743799" y="3943023"/>
              <a:ext cx="400195" cy="400248"/>
            </a:xfrm>
            <a:custGeom>
              <a:avLst/>
              <a:gdLst/>
              <a:ahLst/>
              <a:cxnLst/>
              <a:rect l="l" t="t" r="r" b="b"/>
              <a:pathLst>
                <a:path w="7508" h="7509" extrusionOk="0">
                  <a:moveTo>
                    <a:pt x="0" y="1"/>
                  </a:moveTo>
                  <a:lnTo>
                    <a:pt x="0" y="7508"/>
                  </a:lnTo>
                  <a:lnTo>
                    <a:pt x="7508" y="7508"/>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4"/>
            <p:cNvSpPr/>
            <p:nvPr/>
          </p:nvSpPr>
          <p:spPr>
            <a:xfrm flipH="1">
              <a:off x="8355734" y="4354258"/>
              <a:ext cx="388084" cy="388084"/>
            </a:xfrm>
            <a:custGeom>
              <a:avLst/>
              <a:gdLst/>
              <a:ahLst/>
              <a:cxnLst/>
              <a:rect l="l" t="t" r="r" b="b"/>
              <a:pathLst>
                <a:path w="7509" h="7509" extrusionOk="0">
                  <a:moveTo>
                    <a:pt x="1" y="1"/>
                  </a:moveTo>
                  <a:lnTo>
                    <a:pt x="1" y="7508"/>
                  </a:lnTo>
                  <a:lnTo>
                    <a:pt x="7508" y="7508"/>
                  </a:lnTo>
                  <a:cubicBezTo>
                    <a:pt x="3362" y="7508"/>
                    <a:pt x="1" y="414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p44"/>
          <p:cNvSpPr/>
          <p:nvPr/>
        </p:nvSpPr>
        <p:spPr>
          <a:xfrm rot="5400000" flipH="1">
            <a:off x="8532153" y="4525153"/>
            <a:ext cx="619128" cy="617559"/>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4"/>
          <p:cNvSpPr/>
          <p:nvPr/>
        </p:nvSpPr>
        <p:spPr>
          <a:xfrm rot="-5400000" flipH="1">
            <a:off x="-9389" y="-13975"/>
            <a:ext cx="604005" cy="602353"/>
          </a:xfrm>
          <a:custGeom>
            <a:avLst/>
            <a:gdLst/>
            <a:ahLst/>
            <a:cxnLst/>
            <a:rect l="l" t="t" r="r" b="b"/>
            <a:pathLst>
              <a:path w="7509" h="7509" extrusionOk="0">
                <a:moveTo>
                  <a:pt x="1" y="1"/>
                </a:moveTo>
                <a:lnTo>
                  <a:pt x="1" y="7508"/>
                </a:lnTo>
                <a:cubicBezTo>
                  <a:pt x="4147" y="7508"/>
                  <a:pt x="7508" y="4147"/>
                  <a:pt x="750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0" name="Google Shape;190;p44"/>
          <p:cNvGrpSpPr/>
          <p:nvPr/>
        </p:nvGrpSpPr>
        <p:grpSpPr>
          <a:xfrm flipH="1">
            <a:off x="7662265" y="-13001"/>
            <a:ext cx="1492146" cy="1942494"/>
            <a:chOff x="-1133" y="-3176"/>
            <a:chExt cx="1492146" cy="1927078"/>
          </a:xfrm>
        </p:grpSpPr>
        <p:grpSp>
          <p:nvGrpSpPr>
            <p:cNvPr id="191" name="Google Shape;191;p44"/>
            <p:cNvGrpSpPr/>
            <p:nvPr/>
          </p:nvGrpSpPr>
          <p:grpSpPr>
            <a:xfrm>
              <a:off x="-1133" y="-3176"/>
              <a:ext cx="969876" cy="1927078"/>
              <a:chOff x="-1133" y="-3176"/>
              <a:chExt cx="969876" cy="1927078"/>
            </a:xfrm>
          </p:grpSpPr>
          <p:sp>
            <p:nvSpPr>
              <p:cNvPr id="192" name="Google Shape;192;p44"/>
              <p:cNvSpPr/>
              <p:nvPr/>
            </p:nvSpPr>
            <p:spPr>
              <a:xfrm rot="5400000">
                <a:off x="6926" y="925848"/>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 name="Google Shape;193;p44"/>
              <p:cNvGrpSpPr/>
              <p:nvPr/>
            </p:nvGrpSpPr>
            <p:grpSpPr>
              <a:xfrm>
                <a:off x="2276" y="-3176"/>
                <a:ext cx="966467" cy="934749"/>
                <a:chOff x="2276" y="-3176"/>
                <a:chExt cx="966467" cy="934749"/>
              </a:xfrm>
            </p:grpSpPr>
            <p:sp>
              <p:nvSpPr>
                <p:cNvPr id="194" name="Google Shape;194;p44"/>
                <p:cNvSpPr/>
                <p:nvPr/>
              </p:nvSpPr>
              <p:spPr>
                <a:xfrm rot="5400000">
                  <a:off x="6926" y="450523"/>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4"/>
                <p:cNvSpPr/>
                <p:nvPr/>
              </p:nvSpPr>
              <p:spPr>
                <a:xfrm rot="5400000">
                  <a:off x="64153" y="502215"/>
                  <a:ext cx="376792" cy="376792"/>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4"/>
                <p:cNvSpPr/>
                <p:nvPr/>
              </p:nvSpPr>
              <p:spPr>
                <a:xfrm>
                  <a:off x="247154" y="1002"/>
                  <a:ext cx="242809" cy="465865"/>
                </a:xfrm>
                <a:custGeom>
                  <a:avLst/>
                  <a:gdLst/>
                  <a:ahLst/>
                  <a:cxnLst/>
                  <a:rect l="l" t="t" r="r" b="b"/>
                  <a:pathLst>
                    <a:path w="3754" h="15017" extrusionOk="0">
                      <a:moveTo>
                        <a:pt x="0" y="1"/>
                      </a:moveTo>
                      <a:lnTo>
                        <a:pt x="0" y="15017"/>
                      </a:lnTo>
                      <a:lnTo>
                        <a:pt x="3754" y="15017"/>
                      </a:lnTo>
                      <a:lnTo>
                        <a:pt x="375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4"/>
                <p:cNvSpPr/>
                <p:nvPr/>
              </p:nvSpPr>
              <p:spPr>
                <a:xfrm>
                  <a:off x="4267" y="1002"/>
                  <a:ext cx="242938" cy="465865"/>
                </a:xfrm>
                <a:custGeom>
                  <a:avLst/>
                  <a:gdLst/>
                  <a:ahLst/>
                  <a:cxnLst/>
                  <a:rect l="l" t="t" r="r" b="b"/>
                  <a:pathLst>
                    <a:path w="3756" h="15017" extrusionOk="0">
                      <a:moveTo>
                        <a:pt x="0" y="1"/>
                      </a:moveTo>
                      <a:lnTo>
                        <a:pt x="0" y="15017"/>
                      </a:lnTo>
                      <a:lnTo>
                        <a:pt x="3755" y="15017"/>
                      </a:lnTo>
                      <a:lnTo>
                        <a:pt x="37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4"/>
                <p:cNvSpPr/>
                <p:nvPr/>
              </p:nvSpPr>
              <p:spPr>
                <a:xfrm rot="-5400000" flipH="1">
                  <a:off x="494487" y="-3208"/>
                  <a:ext cx="474224" cy="474287"/>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p44"/>
              <p:cNvSpPr/>
              <p:nvPr/>
            </p:nvSpPr>
            <p:spPr>
              <a:xfrm rot="-5400000" flipH="1">
                <a:off x="8779" y="925840"/>
                <a:ext cx="465877" cy="485701"/>
              </a:xfrm>
              <a:custGeom>
                <a:avLst/>
                <a:gdLst/>
                <a:ahLst/>
                <a:cxnLst/>
                <a:rect l="l" t="t" r="r" b="b"/>
                <a:pathLst>
                  <a:path w="7509" h="7509" extrusionOk="0">
                    <a:moveTo>
                      <a:pt x="7509" y="0"/>
                    </a:moveTo>
                    <a:lnTo>
                      <a:pt x="0" y="7509"/>
                    </a:lnTo>
                    <a:lnTo>
                      <a:pt x="7509" y="7509"/>
                    </a:lnTo>
                    <a:lnTo>
                      <a:pt x="75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4"/>
              <p:cNvSpPr/>
              <p:nvPr/>
            </p:nvSpPr>
            <p:spPr>
              <a:xfrm flipH="1">
                <a:off x="-734" y="1401650"/>
                <a:ext cx="484912" cy="522251"/>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p44"/>
            <p:cNvSpPr/>
            <p:nvPr/>
          </p:nvSpPr>
          <p:spPr>
            <a:xfrm rot="-5400000">
              <a:off x="997868" y="-27192"/>
              <a:ext cx="464019" cy="522270"/>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7">
  <p:cSld name="TITLE_ONLY_6">
    <p:spTree>
      <p:nvGrpSpPr>
        <p:cNvPr id="1" name="Shape 202"/>
        <p:cNvGrpSpPr/>
        <p:nvPr/>
      </p:nvGrpSpPr>
      <p:grpSpPr>
        <a:xfrm>
          <a:off x="0" y="0"/>
          <a:ext cx="0" cy="0"/>
          <a:chOff x="0" y="0"/>
          <a:chExt cx="0" cy="0"/>
        </a:xfrm>
      </p:grpSpPr>
      <p:sp>
        <p:nvSpPr>
          <p:cNvPr id="203" name="Google Shape;203;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sp>
        <p:nvSpPr>
          <p:cNvPr id="204" name="Google Shape;204;p45"/>
          <p:cNvSpPr/>
          <p:nvPr/>
        </p:nvSpPr>
        <p:spPr>
          <a:xfrm rot="10800000" flipH="1">
            <a:off x="8430779" y="44"/>
            <a:ext cx="726080" cy="726158"/>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5"/>
          <p:cNvSpPr/>
          <p:nvPr/>
        </p:nvSpPr>
        <p:spPr>
          <a:xfrm rot="5400000" flipH="1">
            <a:off x="-11" y="4257683"/>
            <a:ext cx="885880" cy="885743"/>
          </a:xfrm>
          <a:custGeom>
            <a:avLst/>
            <a:gdLst/>
            <a:ahLst/>
            <a:cxnLst/>
            <a:rect l="l" t="t" r="r" b="b"/>
            <a:pathLst>
              <a:path w="7510" h="7509" extrusionOk="0">
                <a:moveTo>
                  <a:pt x="1" y="1"/>
                </a:moveTo>
                <a:lnTo>
                  <a:pt x="1" y="7508"/>
                </a:lnTo>
                <a:lnTo>
                  <a:pt x="7509" y="7508"/>
                </a:lnTo>
                <a:cubicBezTo>
                  <a:pt x="3362" y="7508"/>
                  <a:pt x="1" y="4147"/>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 name="Google Shape;206;p45"/>
          <p:cNvGrpSpPr/>
          <p:nvPr/>
        </p:nvGrpSpPr>
        <p:grpSpPr>
          <a:xfrm rot="10800000" flipH="1">
            <a:off x="0" y="-6615"/>
            <a:ext cx="2080716" cy="1828825"/>
            <a:chOff x="195199" y="2755373"/>
            <a:chExt cx="2431311" cy="2136977"/>
          </a:xfrm>
        </p:grpSpPr>
        <p:sp>
          <p:nvSpPr>
            <p:cNvPr id="207" name="Google Shape;207;p45"/>
            <p:cNvSpPr/>
            <p:nvPr/>
          </p:nvSpPr>
          <p:spPr>
            <a:xfrm rot="-5400000">
              <a:off x="608578"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45"/>
            <p:cNvSpPr/>
            <p:nvPr/>
          </p:nvSpPr>
          <p:spPr>
            <a:xfrm rot="-5400000" flipH="1">
              <a:off x="195727" y="3275212"/>
              <a:ext cx="539375" cy="539447"/>
            </a:xfrm>
            <a:custGeom>
              <a:avLst/>
              <a:gdLst/>
              <a:ahLst/>
              <a:cxnLst/>
              <a:rect l="l" t="t" r="r" b="b"/>
              <a:pathLst>
                <a:path w="7508" h="7509" extrusionOk="0">
                  <a:moveTo>
                    <a:pt x="7508" y="0"/>
                  </a:moveTo>
                  <a:lnTo>
                    <a:pt x="1" y="7509"/>
                  </a:lnTo>
                  <a:lnTo>
                    <a:pt x="7508" y="7476"/>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5"/>
            <p:cNvSpPr/>
            <p:nvPr/>
          </p:nvSpPr>
          <p:spPr>
            <a:xfrm rot="-5400000" flipH="1">
              <a:off x="195241" y="3275212"/>
              <a:ext cx="539375" cy="539447"/>
            </a:xfrm>
            <a:custGeom>
              <a:avLst/>
              <a:gdLst/>
              <a:ahLst/>
              <a:cxnLst/>
              <a:rect l="l" t="t" r="r" b="b"/>
              <a:pathLst>
                <a:path w="7508" h="7509" extrusionOk="0">
                  <a:moveTo>
                    <a:pt x="1" y="0"/>
                  </a:moveTo>
                  <a:lnTo>
                    <a:pt x="1" y="7509"/>
                  </a:lnTo>
                  <a:lnTo>
                    <a:pt x="750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5"/>
            <p:cNvSpPr/>
            <p:nvPr/>
          </p:nvSpPr>
          <p:spPr>
            <a:xfrm rot="5400000" flipH="1">
              <a:off x="195249" y="4348008"/>
              <a:ext cx="528094" cy="528183"/>
            </a:xfrm>
            <a:custGeom>
              <a:avLst/>
              <a:gdLst/>
              <a:ahLst/>
              <a:cxnLst/>
              <a:rect l="l" t="t" r="r" b="b"/>
              <a:pathLst>
                <a:path w="7508" h="7509" extrusionOk="0">
                  <a:moveTo>
                    <a:pt x="7508" y="1"/>
                  </a:moveTo>
                  <a:lnTo>
                    <a:pt x="1" y="7508"/>
                  </a:ln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5"/>
            <p:cNvSpPr/>
            <p:nvPr/>
          </p:nvSpPr>
          <p:spPr>
            <a:xfrm rot="-5400000" flipH="1">
              <a:off x="1817376" y="4083214"/>
              <a:ext cx="539375" cy="1078893"/>
            </a:xfrm>
            <a:custGeom>
              <a:avLst/>
              <a:gdLst/>
              <a:ahLst/>
              <a:cxnLst/>
              <a:rect l="l" t="t" r="r" b="b"/>
              <a:pathLst>
                <a:path w="7508" h="15018" extrusionOk="0">
                  <a:moveTo>
                    <a:pt x="1" y="1"/>
                  </a:moveTo>
                  <a:lnTo>
                    <a:pt x="1" y="7510"/>
                  </a:lnTo>
                  <a:lnTo>
                    <a:pt x="7508" y="15017"/>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5"/>
            <p:cNvSpPr/>
            <p:nvPr/>
          </p:nvSpPr>
          <p:spPr>
            <a:xfrm rot="-5400000" flipH="1">
              <a:off x="195205" y="3814622"/>
              <a:ext cx="533417" cy="533417"/>
            </a:xfrm>
            <a:custGeom>
              <a:avLst/>
              <a:gdLst/>
              <a:ahLst/>
              <a:cxnLst/>
              <a:rect l="l" t="t" r="r" b="b"/>
              <a:pathLst>
                <a:path w="7510" h="7510" extrusionOk="0">
                  <a:moveTo>
                    <a:pt x="7509" y="1"/>
                  </a:moveTo>
                  <a:cubicBezTo>
                    <a:pt x="3362" y="1"/>
                    <a:pt x="1" y="3362"/>
                    <a:pt x="1" y="7509"/>
                  </a:cubicBezTo>
                  <a:lnTo>
                    <a:pt x="7509" y="7509"/>
                  </a:lnTo>
                  <a:lnTo>
                    <a:pt x="750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5"/>
            <p:cNvSpPr/>
            <p:nvPr/>
          </p:nvSpPr>
          <p:spPr>
            <a:xfrm rot="10800000">
              <a:off x="730925" y="3807696"/>
              <a:ext cx="545357" cy="545304"/>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5"/>
            <p:cNvSpPr/>
            <p:nvPr/>
          </p:nvSpPr>
          <p:spPr>
            <a:xfrm flipH="1">
              <a:off x="195199" y="2755373"/>
              <a:ext cx="539450" cy="539522"/>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5"/>
            <p:cNvSpPr/>
            <p:nvPr/>
          </p:nvSpPr>
          <p:spPr>
            <a:xfrm rot="-5400000">
              <a:off x="878403"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5"/>
            <p:cNvSpPr/>
            <p:nvPr/>
          </p:nvSpPr>
          <p:spPr>
            <a:xfrm rot="-5400000">
              <a:off x="1148228" y="4487752"/>
              <a:ext cx="539375" cy="269822"/>
            </a:xfrm>
            <a:custGeom>
              <a:avLst/>
              <a:gdLst/>
              <a:ahLst/>
              <a:cxnLst/>
              <a:rect l="l" t="t" r="r" b="b"/>
              <a:pathLst>
                <a:path w="7508" h="3756" extrusionOk="0">
                  <a:moveTo>
                    <a:pt x="1" y="0"/>
                  </a:moveTo>
                  <a:lnTo>
                    <a:pt x="1" y="3755"/>
                  </a:lnTo>
                  <a:lnTo>
                    <a:pt x="7508" y="3755"/>
                  </a:lnTo>
                  <a:lnTo>
                    <a:pt x="75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5"/>
            <p:cNvSpPr/>
            <p:nvPr/>
          </p:nvSpPr>
          <p:spPr>
            <a:xfrm>
              <a:off x="1648200" y="4436200"/>
              <a:ext cx="372900" cy="372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 name="Google Shape;218;p45"/>
          <p:cNvGrpSpPr/>
          <p:nvPr/>
        </p:nvGrpSpPr>
        <p:grpSpPr>
          <a:xfrm>
            <a:off x="7829682" y="3789038"/>
            <a:ext cx="1327185" cy="1354587"/>
            <a:chOff x="7967725" y="3943023"/>
            <a:chExt cx="1176269" cy="1200556"/>
          </a:xfrm>
        </p:grpSpPr>
        <p:sp>
          <p:nvSpPr>
            <p:cNvPr id="219" name="Google Shape;219;p45"/>
            <p:cNvSpPr/>
            <p:nvPr/>
          </p:nvSpPr>
          <p:spPr>
            <a:xfrm>
              <a:off x="8355753" y="4743304"/>
              <a:ext cx="392700" cy="400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45"/>
            <p:cNvSpPr/>
            <p:nvPr/>
          </p:nvSpPr>
          <p:spPr>
            <a:xfrm>
              <a:off x="7967725" y="4743376"/>
              <a:ext cx="194068" cy="400203"/>
            </a:xfrm>
            <a:custGeom>
              <a:avLst/>
              <a:gdLst/>
              <a:ahLst/>
              <a:cxnLst/>
              <a:rect l="l" t="t" r="r" b="b"/>
              <a:pathLst>
                <a:path w="3755" h="15017" extrusionOk="0">
                  <a:moveTo>
                    <a:pt x="1" y="0"/>
                  </a:moveTo>
                  <a:lnTo>
                    <a:pt x="1" y="15016"/>
                  </a:lnTo>
                  <a:lnTo>
                    <a:pt x="3754" y="15016"/>
                  </a:lnTo>
                  <a:lnTo>
                    <a:pt x="375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5"/>
            <p:cNvSpPr/>
            <p:nvPr/>
          </p:nvSpPr>
          <p:spPr>
            <a:xfrm>
              <a:off x="8161736" y="4743376"/>
              <a:ext cx="194016" cy="400203"/>
            </a:xfrm>
            <a:custGeom>
              <a:avLst/>
              <a:gdLst/>
              <a:ahLst/>
              <a:cxnLst/>
              <a:rect l="l" t="t" r="r" b="b"/>
              <a:pathLst>
                <a:path w="3754" h="15017" extrusionOk="0">
                  <a:moveTo>
                    <a:pt x="0" y="0"/>
                  </a:moveTo>
                  <a:lnTo>
                    <a:pt x="0" y="15016"/>
                  </a:lnTo>
                  <a:lnTo>
                    <a:pt x="3754" y="15016"/>
                  </a:lnTo>
                  <a:lnTo>
                    <a:pt x="37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5"/>
            <p:cNvSpPr/>
            <p:nvPr/>
          </p:nvSpPr>
          <p:spPr>
            <a:xfrm>
              <a:off x="8394520" y="4782062"/>
              <a:ext cx="310508" cy="310508"/>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5"/>
            <p:cNvSpPr/>
            <p:nvPr/>
          </p:nvSpPr>
          <p:spPr>
            <a:xfrm>
              <a:off x="8743800" y="4743300"/>
              <a:ext cx="400192" cy="400192"/>
            </a:xfrm>
            <a:custGeom>
              <a:avLst/>
              <a:gdLst/>
              <a:ahLst/>
              <a:cxnLst/>
              <a:rect l="l" t="t" r="r" b="b"/>
              <a:pathLst>
                <a:path w="7509" h="7509" extrusionOk="0">
                  <a:moveTo>
                    <a:pt x="1" y="1"/>
                  </a:moveTo>
                  <a:lnTo>
                    <a:pt x="1" y="7508"/>
                  </a:lnTo>
                  <a:cubicBezTo>
                    <a:pt x="4147" y="7508"/>
                    <a:pt x="7508" y="4147"/>
                    <a:pt x="75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5"/>
            <p:cNvSpPr/>
            <p:nvPr/>
          </p:nvSpPr>
          <p:spPr>
            <a:xfrm rot="5400000">
              <a:off x="8743856" y="4343254"/>
              <a:ext cx="400101" cy="400136"/>
            </a:xfrm>
            <a:custGeom>
              <a:avLst/>
              <a:gdLst/>
              <a:ahLst/>
              <a:cxnLst/>
              <a:rect l="l" t="t" r="r" b="b"/>
              <a:pathLst>
                <a:path w="7508" h="7509" extrusionOk="0">
                  <a:moveTo>
                    <a:pt x="7508" y="1"/>
                  </a:moveTo>
                  <a:lnTo>
                    <a:pt x="1" y="34"/>
                  </a:lnTo>
                  <a:lnTo>
                    <a:pt x="1" y="7508"/>
                  </a:lnTo>
                  <a:lnTo>
                    <a:pt x="750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5"/>
            <p:cNvSpPr/>
            <p:nvPr/>
          </p:nvSpPr>
          <p:spPr>
            <a:xfrm rot="5400000">
              <a:off x="8743856" y="4343254"/>
              <a:ext cx="400101" cy="400136"/>
            </a:xfrm>
            <a:custGeom>
              <a:avLst/>
              <a:gdLst/>
              <a:ahLst/>
              <a:cxnLst/>
              <a:rect l="l" t="t" r="r" b="b"/>
              <a:pathLst>
                <a:path w="7508" h="7509" extrusionOk="0">
                  <a:moveTo>
                    <a:pt x="7508" y="1"/>
                  </a:moveTo>
                  <a:lnTo>
                    <a:pt x="1" y="7508"/>
                  </a:ln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5"/>
            <p:cNvSpPr/>
            <p:nvPr/>
          </p:nvSpPr>
          <p:spPr>
            <a:xfrm>
              <a:off x="8743799" y="3943023"/>
              <a:ext cx="400195" cy="400248"/>
            </a:xfrm>
            <a:custGeom>
              <a:avLst/>
              <a:gdLst/>
              <a:ahLst/>
              <a:cxnLst/>
              <a:rect l="l" t="t" r="r" b="b"/>
              <a:pathLst>
                <a:path w="7508" h="7509" extrusionOk="0">
                  <a:moveTo>
                    <a:pt x="0" y="1"/>
                  </a:moveTo>
                  <a:lnTo>
                    <a:pt x="0" y="7508"/>
                  </a:lnTo>
                  <a:lnTo>
                    <a:pt x="7508" y="7508"/>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5"/>
            <p:cNvSpPr/>
            <p:nvPr/>
          </p:nvSpPr>
          <p:spPr>
            <a:xfrm flipH="1">
              <a:off x="8355734" y="4354258"/>
              <a:ext cx="388084" cy="388084"/>
            </a:xfrm>
            <a:custGeom>
              <a:avLst/>
              <a:gdLst/>
              <a:ahLst/>
              <a:cxnLst/>
              <a:rect l="l" t="t" r="r" b="b"/>
              <a:pathLst>
                <a:path w="7509" h="7509" extrusionOk="0">
                  <a:moveTo>
                    <a:pt x="1" y="1"/>
                  </a:moveTo>
                  <a:lnTo>
                    <a:pt x="1" y="7508"/>
                  </a:lnTo>
                  <a:lnTo>
                    <a:pt x="7508" y="7508"/>
                  </a:lnTo>
                  <a:cubicBezTo>
                    <a:pt x="3362" y="7508"/>
                    <a:pt x="1" y="414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8">
  <p:cSld name="TITLE_ONLY_7">
    <p:spTree>
      <p:nvGrpSpPr>
        <p:cNvPr id="1" name="Shape 228"/>
        <p:cNvGrpSpPr/>
        <p:nvPr/>
      </p:nvGrpSpPr>
      <p:grpSpPr>
        <a:xfrm>
          <a:off x="0" y="0"/>
          <a:ext cx="0" cy="0"/>
          <a:chOff x="0" y="0"/>
          <a:chExt cx="0" cy="0"/>
        </a:xfrm>
      </p:grpSpPr>
      <p:sp>
        <p:nvSpPr>
          <p:cNvPr id="229" name="Google Shape;229;p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500"/>
              <a:buNone/>
              <a:defRPr/>
            </a:lvl1pPr>
            <a:lvl2pPr lvl="1" algn="l">
              <a:lnSpc>
                <a:spcPct val="115000"/>
              </a:lnSpc>
              <a:spcBef>
                <a:spcPts val="0"/>
              </a:spcBef>
              <a:spcAft>
                <a:spcPts val="0"/>
              </a:spcAft>
              <a:buSzPts val="3500"/>
              <a:buNone/>
              <a:defRPr/>
            </a:lvl2pPr>
            <a:lvl3pPr lvl="2" algn="l">
              <a:lnSpc>
                <a:spcPct val="115000"/>
              </a:lnSpc>
              <a:spcBef>
                <a:spcPts val="0"/>
              </a:spcBef>
              <a:spcAft>
                <a:spcPts val="0"/>
              </a:spcAft>
              <a:buSzPts val="3500"/>
              <a:buNone/>
              <a:defRPr/>
            </a:lvl3pPr>
            <a:lvl4pPr lvl="3" algn="l">
              <a:lnSpc>
                <a:spcPct val="115000"/>
              </a:lnSpc>
              <a:spcBef>
                <a:spcPts val="0"/>
              </a:spcBef>
              <a:spcAft>
                <a:spcPts val="0"/>
              </a:spcAft>
              <a:buSzPts val="3500"/>
              <a:buNone/>
              <a:defRPr/>
            </a:lvl4pPr>
            <a:lvl5pPr lvl="4" algn="l">
              <a:lnSpc>
                <a:spcPct val="115000"/>
              </a:lnSpc>
              <a:spcBef>
                <a:spcPts val="0"/>
              </a:spcBef>
              <a:spcAft>
                <a:spcPts val="0"/>
              </a:spcAft>
              <a:buSzPts val="3500"/>
              <a:buNone/>
              <a:defRPr/>
            </a:lvl5pPr>
            <a:lvl6pPr lvl="5" algn="l">
              <a:lnSpc>
                <a:spcPct val="115000"/>
              </a:lnSpc>
              <a:spcBef>
                <a:spcPts val="0"/>
              </a:spcBef>
              <a:spcAft>
                <a:spcPts val="0"/>
              </a:spcAft>
              <a:buSzPts val="3500"/>
              <a:buNone/>
              <a:defRPr/>
            </a:lvl6pPr>
            <a:lvl7pPr lvl="6" algn="l">
              <a:lnSpc>
                <a:spcPct val="115000"/>
              </a:lnSpc>
              <a:spcBef>
                <a:spcPts val="0"/>
              </a:spcBef>
              <a:spcAft>
                <a:spcPts val="0"/>
              </a:spcAft>
              <a:buSzPts val="3500"/>
              <a:buNone/>
              <a:defRPr/>
            </a:lvl7pPr>
            <a:lvl8pPr lvl="7" algn="l">
              <a:lnSpc>
                <a:spcPct val="115000"/>
              </a:lnSpc>
              <a:spcBef>
                <a:spcPts val="0"/>
              </a:spcBef>
              <a:spcAft>
                <a:spcPts val="0"/>
              </a:spcAft>
              <a:buSzPts val="3500"/>
              <a:buNone/>
              <a:defRPr/>
            </a:lvl8pPr>
            <a:lvl9pPr lvl="8" algn="l">
              <a:lnSpc>
                <a:spcPct val="115000"/>
              </a:lnSpc>
              <a:spcBef>
                <a:spcPts val="0"/>
              </a:spcBef>
              <a:spcAft>
                <a:spcPts val="0"/>
              </a:spcAft>
              <a:buSzPts val="3500"/>
              <a:buNone/>
              <a:defRPr/>
            </a:lvl9pPr>
          </a:lstStyle>
          <a:p>
            <a:endParaRPr/>
          </a:p>
        </p:txBody>
      </p:sp>
      <p:sp>
        <p:nvSpPr>
          <p:cNvPr id="230" name="Google Shape;230;p46"/>
          <p:cNvSpPr/>
          <p:nvPr/>
        </p:nvSpPr>
        <p:spPr>
          <a:xfrm rot="10800000">
            <a:off x="8233823" y="4684644"/>
            <a:ext cx="910180" cy="458856"/>
          </a:xfrm>
          <a:custGeom>
            <a:avLst/>
            <a:gdLst/>
            <a:ahLst/>
            <a:cxnLst/>
            <a:rect l="l" t="t" r="r" b="b"/>
            <a:pathLst>
              <a:path w="15017" h="7509" extrusionOk="0">
                <a:moveTo>
                  <a:pt x="1" y="1"/>
                </a:moveTo>
                <a:lnTo>
                  <a:pt x="1" y="7508"/>
                </a:lnTo>
                <a:lnTo>
                  <a:pt x="7508" y="7508"/>
                </a:lnTo>
                <a:cubicBezTo>
                  <a:pt x="7510" y="7508"/>
                  <a:pt x="7511" y="7508"/>
                  <a:pt x="7512" y="7508"/>
                </a:cubicBezTo>
                <a:cubicBezTo>
                  <a:pt x="9503" y="7508"/>
                  <a:pt x="11410" y="6717"/>
                  <a:pt x="12818" y="5310"/>
                </a:cubicBezTo>
                <a:cubicBezTo>
                  <a:pt x="14226" y="3902"/>
                  <a:pt x="15017" y="1992"/>
                  <a:pt x="1501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 name="Google Shape;231;p46"/>
          <p:cNvGrpSpPr/>
          <p:nvPr/>
        </p:nvGrpSpPr>
        <p:grpSpPr>
          <a:xfrm flipH="1">
            <a:off x="8" y="3638484"/>
            <a:ext cx="977753" cy="1505014"/>
            <a:chOff x="8205076" y="3705225"/>
            <a:chExt cx="942049" cy="1438278"/>
          </a:xfrm>
        </p:grpSpPr>
        <p:sp>
          <p:nvSpPr>
            <p:cNvPr id="232" name="Google Shape;232;p46"/>
            <p:cNvSpPr/>
            <p:nvPr/>
          </p:nvSpPr>
          <p:spPr>
            <a:xfrm>
              <a:off x="8205076" y="4669137"/>
              <a:ext cx="474299" cy="474362"/>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46"/>
            <p:cNvSpPr/>
            <p:nvPr/>
          </p:nvSpPr>
          <p:spPr>
            <a:xfrm rot="5400000">
              <a:off x="8679389" y="4199018"/>
              <a:ext cx="465877" cy="465896"/>
            </a:xfrm>
            <a:custGeom>
              <a:avLst/>
              <a:gdLst/>
              <a:ahLst/>
              <a:cxnLst/>
              <a:rect l="l" t="t" r="r" b="b"/>
              <a:pathLst>
                <a:path w="7509" h="7509" extrusionOk="0">
                  <a:moveTo>
                    <a:pt x="7509" y="1"/>
                  </a:moveTo>
                  <a:lnTo>
                    <a:pt x="0" y="7508"/>
                  </a:lnTo>
                  <a:lnTo>
                    <a:pt x="7509" y="7475"/>
                  </a:lnTo>
                  <a:lnTo>
                    <a:pt x="750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6"/>
            <p:cNvSpPr/>
            <p:nvPr/>
          </p:nvSpPr>
          <p:spPr>
            <a:xfrm rot="5400000">
              <a:off x="8679389" y="4199018"/>
              <a:ext cx="465877" cy="465896"/>
            </a:xfrm>
            <a:custGeom>
              <a:avLst/>
              <a:gdLst/>
              <a:ahLst/>
              <a:cxnLst/>
              <a:rect l="l" t="t" r="r" b="b"/>
              <a:pathLst>
                <a:path w="7509" h="7509" extrusionOk="0">
                  <a:moveTo>
                    <a:pt x="0" y="1"/>
                  </a:moveTo>
                  <a:lnTo>
                    <a:pt x="0" y="7508"/>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6"/>
            <p:cNvSpPr/>
            <p:nvPr/>
          </p:nvSpPr>
          <p:spPr>
            <a:xfrm rot="10800000" flipH="1">
              <a:off x="8666378" y="4664534"/>
              <a:ext cx="478905" cy="478969"/>
            </a:xfrm>
            <a:custGeom>
              <a:avLst/>
              <a:gdLst/>
              <a:ahLst/>
              <a:cxnLst/>
              <a:rect l="l" t="t" r="r" b="b"/>
              <a:pathLst>
                <a:path w="7509" h="7510" extrusionOk="0">
                  <a:moveTo>
                    <a:pt x="0" y="1"/>
                  </a:moveTo>
                  <a:lnTo>
                    <a:pt x="7509" y="7510"/>
                  </a:lnTo>
                  <a:lnTo>
                    <a:pt x="75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6"/>
            <p:cNvSpPr/>
            <p:nvPr/>
          </p:nvSpPr>
          <p:spPr>
            <a:xfrm rot="5400000">
              <a:off x="8648021" y="3705225"/>
              <a:ext cx="499104" cy="499104"/>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7" name="Google Shape;237;p46"/>
          <p:cNvSpPr/>
          <p:nvPr/>
        </p:nvSpPr>
        <p:spPr>
          <a:xfrm rot="-5400000" flipH="1">
            <a:off x="-2446" y="-10524"/>
            <a:ext cx="619128" cy="614217"/>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8" name="Google Shape;238;p46"/>
          <p:cNvGrpSpPr/>
          <p:nvPr/>
        </p:nvGrpSpPr>
        <p:grpSpPr>
          <a:xfrm flipH="1">
            <a:off x="7662265" y="-13001"/>
            <a:ext cx="1492146" cy="1942494"/>
            <a:chOff x="-1133" y="-3176"/>
            <a:chExt cx="1492146" cy="1927078"/>
          </a:xfrm>
        </p:grpSpPr>
        <p:grpSp>
          <p:nvGrpSpPr>
            <p:cNvPr id="239" name="Google Shape;239;p46"/>
            <p:cNvGrpSpPr/>
            <p:nvPr/>
          </p:nvGrpSpPr>
          <p:grpSpPr>
            <a:xfrm>
              <a:off x="-1133" y="-3176"/>
              <a:ext cx="969876" cy="1927078"/>
              <a:chOff x="-1133" y="-3176"/>
              <a:chExt cx="969876" cy="1927078"/>
            </a:xfrm>
          </p:grpSpPr>
          <p:sp>
            <p:nvSpPr>
              <p:cNvPr id="240" name="Google Shape;240;p46"/>
              <p:cNvSpPr/>
              <p:nvPr/>
            </p:nvSpPr>
            <p:spPr>
              <a:xfrm rot="5400000">
                <a:off x="6926" y="925848"/>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1" name="Google Shape;241;p46"/>
              <p:cNvGrpSpPr/>
              <p:nvPr/>
            </p:nvGrpSpPr>
            <p:grpSpPr>
              <a:xfrm>
                <a:off x="2276" y="-3176"/>
                <a:ext cx="966467" cy="934749"/>
                <a:chOff x="2276" y="-3176"/>
                <a:chExt cx="966467" cy="934749"/>
              </a:xfrm>
            </p:grpSpPr>
            <p:sp>
              <p:nvSpPr>
                <p:cNvPr id="242" name="Google Shape;242;p46"/>
                <p:cNvSpPr/>
                <p:nvPr/>
              </p:nvSpPr>
              <p:spPr>
                <a:xfrm rot="5400000">
                  <a:off x="6926" y="450523"/>
                  <a:ext cx="476400" cy="48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6"/>
                <p:cNvSpPr/>
                <p:nvPr/>
              </p:nvSpPr>
              <p:spPr>
                <a:xfrm rot="5400000">
                  <a:off x="64153" y="502215"/>
                  <a:ext cx="376792" cy="376792"/>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6"/>
                <p:cNvSpPr/>
                <p:nvPr/>
              </p:nvSpPr>
              <p:spPr>
                <a:xfrm>
                  <a:off x="247154" y="1002"/>
                  <a:ext cx="242809" cy="465865"/>
                </a:xfrm>
                <a:custGeom>
                  <a:avLst/>
                  <a:gdLst/>
                  <a:ahLst/>
                  <a:cxnLst/>
                  <a:rect l="l" t="t" r="r" b="b"/>
                  <a:pathLst>
                    <a:path w="3754" h="15017" extrusionOk="0">
                      <a:moveTo>
                        <a:pt x="0" y="1"/>
                      </a:moveTo>
                      <a:lnTo>
                        <a:pt x="0" y="15017"/>
                      </a:lnTo>
                      <a:lnTo>
                        <a:pt x="3754" y="15017"/>
                      </a:lnTo>
                      <a:lnTo>
                        <a:pt x="375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6"/>
                <p:cNvSpPr/>
                <p:nvPr/>
              </p:nvSpPr>
              <p:spPr>
                <a:xfrm>
                  <a:off x="4267" y="1002"/>
                  <a:ext cx="242938" cy="465865"/>
                </a:xfrm>
                <a:custGeom>
                  <a:avLst/>
                  <a:gdLst/>
                  <a:ahLst/>
                  <a:cxnLst/>
                  <a:rect l="l" t="t" r="r" b="b"/>
                  <a:pathLst>
                    <a:path w="3756" h="15017" extrusionOk="0">
                      <a:moveTo>
                        <a:pt x="0" y="1"/>
                      </a:moveTo>
                      <a:lnTo>
                        <a:pt x="0" y="15017"/>
                      </a:lnTo>
                      <a:lnTo>
                        <a:pt x="3755" y="15017"/>
                      </a:lnTo>
                      <a:lnTo>
                        <a:pt x="37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6"/>
                <p:cNvSpPr/>
                <p:nvPr/>
              </p:nvSpPr>
              <p:spPr>
                <a:xfrm rot="-5400000" flipH="1">
                  <a:off x="494487" y="-3208"/>
                  <a:ext cx="474224" cy="474287"/>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p46"/>
              <p:cNvSpPr/>
              <p:nvPr/>
            </p:nvSpPr>
            <p:spPr>
              <a:xfrm rot="-5400000" flipH="1">
                <a:off x="8779" y="925840"/>
                <a:ext cx="465877" cy="485701"/>
              </a:xfrm>
              <a:custGeom>
                <a:avLst/>
                <a:gdLst/>
                <a:ahLst/>
                <a:cxnLst/>
                <a:rect l="l" t="t" r="r" b="b"/>
                <a:pathLst>
                  <a:path w="7509" h="7509" extrusionOk="0">
                    <a:moveTo>
                      <a:pt x="7509" y="0"/>
                    </a:moveTo>
                    <a:lnTo>
                      <a:pt x="0" y="7509"/>
                    </a:lnTo>
                    <a:lnTo>
                      <a:pt x="7509" y="7509"/>
                    </a:lnTo>
                    <a:lnTo>
                      <a:pt x="750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6"/>
              <p:cNvSpPr/>
              <p:nvPr/>
            </p:nvSpPr>
            <p:spPr>
              <a:xfrm flipH="1">
                <a:off x="-734" y="1401650"/>
                <a:ext cx="484912" cy="522251"/>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p46"/>
            <p:cNvSpPr/>
            <p:nvPr/>
          </p:nvSpPr>
          <p:spPr>
            <a:xfrm rot="-5400000">
              <a:off x="997868" y="-27192"/>
              <a:ext cx="464019" cy="522270"/>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0"/>
        <p:cNvGrpSpPr/>
        <p:nvPr/>
      </p:nvGrpSpPr>
      <p:grpSpPr>
        <a:xfrm>
          <a:off x="0" y="0"/>
          <a:ext cx="0" cy="0"/>
          <a:chOff x="0" y="0"/>
          <a:chExt cx="0" cy="0"/>
        </a:xfrm>
      </p:grpSpPr>
      <p:sp>
        <p:nvSpPr>
          <p:cNvPr id="251" name="Google Shape;251;p49"/>
          <p:cNvSpPr txBox="1">
            <a:spLocks noGrp="1"/>
          </p:cNvSpPr>
          <p:nvPr>
            <p:ph type="title"/>
          </p:nvPr>
        </p:nvSpPr>
        <p:spPr>
          <a:xfrm>
            <a:off x="1064325" y="2299001"/>
            <a:ext cx="4441200" cy="14307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600"/>
              <a:buNone/>
              <a:defRPr sz="5000"/>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a:endParaRPr/>
          </a:p>
        </p:txBody>
      </p:sp>
      <p:sp>
        <p:nvSpPr>
          <p:cNvPr id="252" name="Google Shape;252;p49"/>
          <p:cNvSpPr txBox="1">
            <a:spLocks noGrp="1"/>
          </p:cNvSpPr>
          <p:nvPr>
            <p:ph type="title" idx="2"/>
          </p:nvPr>
        </p:nvSpPr>
        <p:spPr>
          <a:xfrm>
            <a:off x="1064325" y="905899"/>
            <a:ext cx="1250400" cy="11439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6000"/>
              <a:buNone/>
              <a:defRPr sz="7000"/>
            </a:lvl1pPr>
            <a:lvl2pPr lvl="1" algn="ctr">
              <a:lnSpc>
                <a:spcPct val="115000"/>
              </a:lnSpc>
              <a:spcBef>
                <a:spcPts val="0"/>
              </a:spcBef>
              <a:spcAft>
                <a:spcPts val="0"/>
              </a:spcAft>
              <a:buSzPts val="6000"/>
              <a:buNone/>
              <a:defRPr sz="6000"/>
            </a:lvl2pPr>
            <a:lvl3pPr lvl="2" algn="ctr">
              <a:lnSpc>
                <a:spcPct val="115000"/>
              </a:lnSpc>
              <a:spcBef>
                <a:spcPts val="0"/>
              </a:spcBef>
              <a:spcAft>
                <a:spcPts val="0"/>
              </a:spcAft>
              <a:buSzPts val="6000"/>
              <a:buNone/>
              <a:defRPr sz="6000"/>
            </a:lvl3pPr>
            <a:lvl4pPr lvl="3" algn="ctr">
              <a:lnSpc>
                <a:spcPct val="115000"/>
              </a:lnSpc>
              <a:spcBef>
                <a:spcPts val="0"/>
              </a:spcBef>
              <a:spcAft>
                <a:spcPts val="0"/>
              </a:spcAft>
              <a:buSzPts val="6000"/>
              <a:buNone/>
              <a:defRPr sz="6000"/>
            </a:lvl4pPr>
            <a:lvl5pPr lvl="4" algn="ctr">
              <a:lnSpc>
                <a:spcPct val="115000"/>
              </a:lnSpc>
              <a:spcBef>
                <a:spcPts val="0"/>
              </a:spcBef>
              <a:spcAft>
                <a:spcPts val="0"/>
              </a:spcAft>
              <a:buSzPts val="6000"/>
              <a:buNone/>
              <a:defRPr sz="6000"/>
            </a:lvl5pPr>
            <a:lvl6pPr lvl="5" algn="ctr">
              <a:lnSpc>
                <a:spcPct val="115000"/>
              </a:lnSpc>
              <a:spcBef>
                <a:spcPts val="0"/>
              </a:spcBef>
              <a:spcAft>
                <a:spcPts val="0"/>
              </a:spcAft>
              <a:buSzPts val="6000"/>
              <a:buNone/>
              <a:defRPr sz="6000"/>
            </a:lvl6pPr>
            <a:lvl7pPr lvl="6" algn="ctr">
              <a:lnSpc>
                <a:spcPct val="115000"/>
              </a:lnSpc>
              <a:spcBef>
                <a:spcPts val="0"/>
              </a:spcBef>
              <a:spcAft>
                <a:spcPts val="0"/>
              </a:spcAft>
              <a:buSzPts val="6000"/>
              <a:buNone/>
              <a:defRPr sz="6000"/>
            </a:lvl7pPr>
            <a:lvl8pPr lvl="7" algn="ctr">
              <a:lnSpc>
                <a:spcPct val="115000"/>
              </a:lnSpc>
              <a:spcBef>
                <a:spcPts val="0"/>
              </a:spcBef>
              <a:spcAft>
                <a:spcPts val="0"/>
              </a:spcAft>
              <a:buSzPts val="6000"/>
              <a:buNone/>
              <a:defRPr sz="6000"/>
            </a:lvl8pPr>
            <a:lvl9pPr lvl="8" algn="ctr">
              <a:lnSpc>
                <a:spcPct val="115000"/>
              </a:lnSpc>
              <a:spcBef>
                <a:spcPts val="0"/>
              </a:spcBef>
              <a:spcAft>
                <a:spcPts val="0"/>
              </a:spcAft>
              <a:buSzPts val="6000"/>
              <a:buNone/>
              <a:defRPr sz="6000"/>
            </a:lvl9pPr>
          </a:lstStyle>
          <a:p>
            <a:endParaRPr/>
          </a:p>
        </p:txBody>
      </p:sp>
      <p:sp>
        <p:nvSpPr>
          <p:cNvPr id="253" name="Google Shape;253;p49"/>
          <p:cNvSpPr txBox="1">
            <a:spLocks noGrp="1"/>
          </p:cNvSpPr>
          <p:nvPr>
            <p:ph type="subTitle" idx="1"/>
          </p:nvPr>
        </p:nvSpPr>
        <p:spPr>
          <a:xfrm>
            <a:off x="1064325" y="3882101"/>
            <a:ext cx="4441200" cy="35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highlight>
                  <a:schemeClr val="accent2"/>
                </a:highlight>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54" name="Google Shape;254;p49"/>
          <p:cNvGrpSpPr/>
          <p:nvPr/>
        </p:nvGrpSpPr>
        <p:grpSpPr>
          <a:xfrm flipH="1">
            <a:off x="581" y="0"/>
            <a:ext cx="2597867" cy="2298953"/>
            <a:chOff x="6840115" y="0"/>
            <a:chExt cx="2303890" cy="2038801"/>
          </a:xfrm>
        </p:grpSpPr>
        <p:sp>
          <p:nvSpPr>
            <p:cNvPr id="255" name="Google Shape;255;p49"/>
            <p:cNvSpPr/>
            <p:nvPr/>
          </p:nvSpPr>
          <p:spPr>
            <a:xfrm>
              <a:off x="8665198" y="1320461"/>
              <a:ext cx="478793" cy="239501"/>
            </a:xfrm>
            <a:custGeom>
              <a:avLst/>
              <a:gdLst/>
              <a:ahLst/>
              <a:cxnLst/>
              <a:rect l="l" t="t" r="r" b="b"/>
              <a:pathLst>
                <a:path w="7509" h="3756" extrusionOk="0">
                  <a:moveTo>
                    <a:pt x="0" y="1"/>
                  </a:moveTo>
                  <a:lnTo>
                    <a:pt x="0" y="3756"/>
                  </a:lnTo>
                  <a:lnTo>
                    <a:pt x="7509" y="3756"/>
                  </a:lnTo>
                  <a:lnTo>
                    <a:pt x="7509" y="1"/>
                  </a:lnTo>
                  <a:close/>
                </a:path>
              </a:pathLst>
            </a:custGeom>
            <a:solidFill>
              <a:srgbClr val="5EA7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9"/>
            <p:cNvSpPr/>
            <p:nvPr/>
          </p:nvSpPr>
          <p:spPr>
            <a:xfrm>
              <a:off x="8665198" y="1081156"/>
              <a:ext cx="478793" cy="239374"/>
            </a:xfrm>
            <a:custGeom>
              <a:avLst/>
              <a:gdLst/>
              <a:ahLst/>
              <a:cxnLst/>
              <a:rect l="l" t="t" r="r" b="b"/>
              <a:pathLst>
                <a:path w="7509" h="3754" extrusionOk="0">
                  <a:moveTo>
                    <a:pt x="0" y="0"/>
                  </a:moveTo>
                  <a:lnTo>
                    <a:pt x="0" y="3754"/>
                  </a:lnTo>
                  <a:lnTo>
                    <a:pt x="7509" y="3754"/>
                  </a:lnTo>
                  <a:lnTo>
                    <a:pt x="7509" y="0"/>
                  </a:lnTo>
                  <a:close/>
                </a:path>
              </a:pathLst>
            </a:custGeom>
            <a:solidFill>
              <a:srgbClr val="FF89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9"/>
            <p:cNvSpPr/>
            <p:nvPr/>
          </p:nvSpPr>
          <p:spPr>
            <a:xfrm>
              <a:off x="8665198" y="449143"/>
              <a:ext cx="478793" cy="478875"/>
            </a:xfrm>
            <a:custGeom>
              <a:avLst/>
              <a:gdLst/>
              <a:ahLst/>
              <a:cxnLst/>
              <a:rect l="l" t="t" r="r" b="b"/>
              <a:pathLst>
                <a:path w="7509" h="7510" extrusionOk="0">
                  <a:moveTo>
                    <a:pt x="0" y="1"/>
                  </a:moveTo>
                  <a:lnTo>
                    <a:pt x="7509" y="7510"/>
                  </a:lnTo>
                  <a:lnTo>
                    <a:pt x="7509" y="1"/>
                  </a:lnTo>
                  <a:close/>
                </a:path>
              </a:pathLst>
            </a:custGeom>
            <a:solidFill>
              <a:srgbClr val="FFC4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9"/>
            <p:cNvSpPr/>
            <p:nvPr/>
          </p:nvSpPr>
          <p:spPr>
            <a:xfrm>
              <a:off x="8665209" y="449143"/>
              <a:ext cx="478793" cy="632033"/>
            </a:xfrm>
            <a:custGeom>
              <a:avLst/>
              <a:gdLst/>
              <a:ahLst/>
              <a:cxnLst/>
              <a:rect l="l" t="t" r="r" b="b"/>
              <a:pathLst>
                <a:path w="7509" h="15018" extrusionOk="0">
                  <a:moveTo>
                    <a:pt x="0" y="1"/>
                  </a:moveTo>
                  <a:lnTo>
                    <a:pt x="0" y="15017"/>
                  </a:lnTo>
                  <a:lnTo>
                    <a:pt x="7509" y="15017"/>
                  </a:lnTo>
                  <a:lnTo>
                    <a:pt x="7509" y="7510"/>
                  </a:lnTo>
                  <a:lnTo>
                    <a:pt x="0" y="1"/>
                  </a:lnTo>
                  <a:close/>
                </a:path>
              </a:pathLst>
            </a:custGeom>
            <a:solidFill>
              <a:srgbClr val="FFE4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9"/>
            <p:cNvSpPr/>
            <p:nvPr/>
          </p:nvSpPr>
          <p:spPr>
            <a:xfrm>
              <a:off x="8665210" y="1559971"/>
              <a:ext cx="478793" cy="478830"/>
            </a:xfrm>
            <a:custGeom>
              <a:avLst/>
              <a:gdLst/>
              <a:ahLst/>
              <a:cxnLst/>
              <a:rect l="l" t="t" r="r" b="b"/>
              <a:pathLst>
                <a:path w="7509" h="7509" extrusionOk="0">
                  <a:moveTo>
                    <a:pt x="0" y="1"/>
                  </a:moveTo>
                  <a:lnTo>
                    <a:pt x="0" y="7508"/>
                  </a:lnTo>
                  <a:cubicBezTo>
                    <a:pt x="4148" y="7508"/>
                    <a:pt x="7509" y="4147"/>
                    <a:pt x="75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9"/>
            <p:cNvSpPr/>
            <p:nvPr/>
          </p:nvSpPr>
          <p:spPr>
            <a:xfrm>
              <a:off x="8131876" y="449150"/>
              <a:ext cx="533327" cy="533327"/>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9"/>
            <p:cNvSpPr/>
            <p:nvPr/>
          </p:nvSpPr>
          <p:spPr>
            <a:xfrm>
              <a:off x="7284101" y="0"/>
              <a:ext cx="465014" cy="464995"/>
            </a:xfrm>
            <a:custGeom>
              <a:avLst/>
              <a:gdLst/>
              <a:ahLst/>
              <a:cxnLst/>
              <a:rect l="l" t="t" r="r" b="b"/>
              <a:pathLst>
                <a:path w="7509" h="7509" extrusionOk="0">
                  <a:moveTo>
                    <a:pt x="7509" y="1"/>
                  </a:moveTo>
                  <a:lnTo>
                    <a:pt x="0" y="34"/>
                  </a:lnTo>
                  <a:lnTo>
                    <a:pt x="0" y="7508"/>
                  </a:ln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9"/>
            <p:cNvSpPr/>
            <p:nvPr/>
          </p:nvSpPr>
          <p:spPr>
            <a:xfrm>
              <a:off x="7284101" y="0"/>
              <a:ext cx="465014" cy="464995"/>
            </a:xfrm>
            <a:custGeom>
              <a:avLst/>
              <a:gdLst/>
              <a:ahLst/>
              <a:cxnLst/>
              <a:rect l="l" t="t" r="r" b="b"/>
              <a:pathLst>
                <a:path w="7509" h="7509" extrusionOk="0">
                  <a:moveTo>
                    <a:pt x="7509" y="1"/>
                  </a:moveTo>
                  <a:lnTo>
                    <a:pt x="0" y="7508"/>
                  </a:lnTo>
                  <a:lnTo>
                    <a:pt x="7509" y="7508"/>
                  </a:lnTo>
                  <a:lnTo>
                    <a:pt x="7509"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9"/>
            <p:cNvSpPr/>
            <p:nvPr/>
          </p:nvSpPr>
          <p:spPr>
            <a:xfrm>
              <a:off x="7749133" y="0"/>
              <a:ext cx="464952" cy="464995"/>
            </a:xfrm>
            <a:custGeom>
              <a:avLst/>
              <a:gdLst/>
              <a:ahLst/>
              <a:cxnLst/>
              <a:rect l="l" t="t" r="r" b="b"/>
              <a:pathLst>
                <a:path w="7508" h="7509" extrusionOk="0">
                  <a:moveTo>
                    <a:pt x="0" y="1"/>
                  </a:moveTo>
                  <a:lnTo>
                    <a:pt x="0" y="7508"/>
                  </a:lnTo>
                  <a:lnTo>
                    <a:pt x="7508" y="7508"/>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9"/>
            <p:cNvSpPr/>
            <p:nvPr/>
          </p:nvSpPr>
          <p:spPr>
            <a:xfrm>
              <a:off x="7749133" y="0"/>
              <a:ext cx="929965" cy="464995"/>
            </a:xfrm>
            <a:custGeom>
              <a:avLst/>
              <a:gdLst/>
              <a:ahLst/>
              <a:cxnLst/>
              <a:rect l="l" t="t" r="r" b="b"/>
              <a:pathLst>
                <a:path w="15017" h="7509" extrusionOk="0">
                  <a:moveTo>
                    <a:pt x="7508" y="1"/>
                  </a:moveTo>
                  <a:lnTo>
                    <a:pt x="0" y="7508"/>
                  </a:lnTo>
                  <a:lnTo>
                    <a:pt x="15016" y="7508"/>
                  </a:lnTo>
                  <a:lnTo>
                    <a:pt x="1501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9"/>
            <p:cNvSpPr/>
            <p:nvPr/>
          </p:nvSpPr>
          <p:spPr>
            <a:xfrm>
              <a:off x="8260539" y="46445"/>
              <a:ext cx="372060" cy="372045"/>
            </a:xfrm>
            <a:custGeom>
              <a:avLst/>
              <a:gdLst/>
              <a:ahLst/>
              <a:cxnLst/>
              <a:rect l="l" t="t" r="r" b="b"/>
              <a:pathLst>
                <a:path w="6008" h="6008" extrusionOk="0">
                  <a:moveTo>
                    <a:pt x="3004" y="1"/>
                  </a:moveTo>
                  <a:cubicBezTo>
                    <a:pt x="1345" y="1"/>
                    <a:pt x="1" y="1346"/>
                    <a:pt x="1" y="3005"/>
                  </a:cubicBezTo>
                  <a:cubicBezTo>
                    <a:pt x="1" y="4663"/>
                    <a:pt x="1345" y="6007"/>
                    <a:pt x="3004" y="6007"/>
                  </a:cubicBezTo>
                  <a:cubicBezTo>
                    <a:pt x="4662" y="6007"/>
                    <a:pt x="6007" y="4663"/>
                    <a:pt x="6007" y="3005"/>
                  </a:cubicBezTo>
                  <a:cubicBezTo>
                    <a:pt x="6007" y="1346"/>
                    <a:pt x="4662" y="1"/>
                    <a:pt x="30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9"/>
            <p:cNvSpPr/>
            <p:nvPr/>
          </p:nvSpPr>
          <p:spPr>
            <a:xfrm>
              <a:off x="8679053" y="0"/>
              <a:ext cx="464952" cy="464995"/>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9"/>
            <p:cNvSpPr/>
            <p:nvPr/>
          </p:nvSpPr>
          <p:spPr>
            <a:xfrm flipH="1">
              <a:off x="6840115" y="1552"/>
              <a:ext cx="450934" cy="450953"/>
            </a:xfrm>
            <a:custGeom>
              <a:avLst/>
              <a:gdLst/>
              <a:ahLst/>
              <a:cxnLst/>
              <a:rect l="l" t="t" r="r" b="b"/>
              <a:pathLst>
                <a:path w="7509" h="7509" extrusionOk="0">
                  <a:moveTo>
                    <a:pt x="0" y="1"/>
                  </a:moveTo>
                  <a:lnTo>
                    <a:pt x="0" y="7508"/>
                  </a:lnTo>
                  <a:cubicBezTo>
                    <a:pt x="4148" y="7508"/>
                    <a:pt x="7509" y="4147"/>
                    <a:pt x="750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 name="Google Shape;268;p49"/>
          <p:cNvGrpSpPr/>
          <p:nvPr/>
        </p:nvGrpSpPr>
        <p:grpSpPr>
          <a:xfrm>
            <a:off x="7206131" y="3224500"/>
            <a:ext cx="1940687" cy="1940706"/>
            <a:chOff x="7777263" y="3795574"/>
            <a:chExt cx="1369864" cy="1369878"/>
          </a:xfrm>
        </p:grpSpPr>
        <p:sp>
          <p:nvSpPr>
            <p:cNvPr id="269" name="Google Shape;269;p49"/>
            <p:cNvSpPr/>
            <p:nvPr/>
          </p:nvSpPr>
          <p:spPr>
            <a:xfrm rot="10800000">
              <a:off x="8236839" y="4700447"/>
              <a:ext cx="456300" cy="465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9"/>
            <p:cNvSpPr/>
            <p:nvPr/>
          </p:nvSpPr>
          <p:spPr>
            <a:xfrm rot="10800000">
              <a:off x="8918512" y="4700374"/>
              <a:ext cx="225488" cy="465001"/>
            </a:xfrm>
            <a:custGeom>
              <a:avLst/>
              <a:gdLst/>
              <a:ahLst/>
              <a:cxnLst/>
              <a:rect l="l" t="t" r="r" b="b"/>
              <a:pathLst>
                <a:path w="3755" h="15017" extrusionOk="0">
                  <a:moveTo>
                    <a:pt x="1" y="0"/>
                  </a:moveTo>
                  <a:lnTo>
                    <a:pt x="1" y="15016"/>
                  </a:lnTo>
                  <a:lnTo>
                    <a:pt x="3754" y="15016"/>
                  </a:lnTo>
                  <a:lnTo>
                    <a:pt x="375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49"/>
            <p:cNvSpPr/>
            <p:nvPr/>
          </p:nvSpPr>
          <p:spPr>
            <a:xfrm rot="10800000">
              <a:off x="8693147" y="4700374"/>
              <a:ext cx="225428" cy="465001"/>
            </a:xfrm>
            <a:custGeom>
              <a:avLst/>
              <a:gdLst/>
              <a:ahLst/>
              <a:cxnLst/>
              <a:rect l="l" t="t" r="r" b="b"/>
              <a:pathLst>
                <a:path w="3754" h="15017" extrusionOk="0">
                  <a:moveTo>
                    <a:pt x="0" y="0"/>
                  </a:moveTo>
                  <a:lnTo>
                    <a:pt x="0" y="15016"/>
                  </a:lnTo>
                  <a:lnTo>
                    <a:pt x="3754" y="15016"/>
                  </a:lnTo>
                  <a:lnTo>
                    <a:pt x="37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9"/>
            <p:cNvSpPr/>
            <p:nvPr/>
          </p:nvSpPr>
          <p:spPr>
            <a:xfrm rot="10800000">
              <a:off x="8287314" y="4759617"/>
              <a:ext cx="360780" cy="360795"/>
            </a:xfrm>
            <a:custGeom>
              <a:avLst/>
              <a:gdLst/>
              <a:ahLst/>
              <a:cxnLst/>
              <a:rect l="l" t="t" r="r" b="b"/>
              <a:pathLst>
                <a:path w="6008" h="6008" extrusionOk="0">
                  <a:moveTo>
                    <a:pt x="3005" y="1"/>
                  </a:moveTo>
                  <a:cubicBezTo>
                    <a:pt x="1346" y="1"/>
                    <a:pt x="1" y="1346"/>
                    <a:pt x="1" y="3005"/>
                  </a:cubicBezTo>
                  <a:cubicBezTo>
                    <a:pt x="1" y="4663"/>
                    <a:pt x="1346" y="6007"/>
                    <a:pt x="3005" y="6007"/>
                  </a:cubicBezTo>
                  <a:cubicBezTo>
                    <a:pt x="4663" y="6007"/>
                    <a:pt x="6008" y="4663"/>
                    <a:pt x="6008" y="3005"/>
                  </a:cubicBezTo>
                  <a:cubicBezTo>
                    <a:pt x="6008" y="1346"/>
                    <a:pt x="4663" y="1"/>
                    <a:pt x="30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9"/>
            <p:cNvSpPr/>
            <p:nvPr/>
          </p:nvSpPr>
          <p:spPr>
            <a:xfrm rot="10800000">
              <a:off x="7777263" y="4700457"/>
              <a:ext cx="464995" cy="464995"/>
            </a:xfrm>
            <a:custGeom>
              <a:avLst/>
              <a:gdLst/>
              <a:ahLst/>
              <a:cxnLst/>
              <a:rect l="l" t="t" r="r" b="b"/>
              <a:pathLst>
                <a:path w="7509" h="7509" extrusionOk="0">
                  <a:moveTo>
                    <a:pt x="1" y="1"/>
                  </a:moveTo>
                  <a:lnTo>
                    <a:pt x="1" y="7508"/>
                  </a:lnTo>
                  <a:cubicBezTo>
                    <a:pt x="4147" y="7508"/>
                    <a:pt x="7508" y="4147"/>
                    <a:pt x="75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9"/>
            <p:cNvSpPr/>
            <p:nvPr/>
          </p:nvSpPr>
          <p:spPr>
            <a:xfrm rot="5400000">
              <a:off x="8242255" y="3795574"/>
              <a:ext cx="904872" cy="904872"/>
            </a:xfrm>
            <a:custGeom>
              <a:avLst/>
              <a:gdLst/>
              <a:ahLst/>
              <a:cxnLst/>
              <a:rect l="l" t="t" r="r" b="b"/>
              <a:pathLst>
                <a:path w="7509" h="7509" extrusionOk="0">
                  <a:moveTo>
                    <a:pt x="0" y="1"/>
                  </a:moveTo>
                  <a:cubicBezTo>
                    <a:pt x="4147" y="1"/>
                    <a:pt x="7509" y="3362"/>
                    <a:pt x="7509" y="7508"/>
                  </a:cubicBezTo>
                  <a:lnTo>
                    <a:pt x="750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5" name="Google Shape;275;p49"/>
          <p:cNvSpPr/>
          <p:nvPr/>
        </p:nvSpPr>
        <p:spPr>
          <a:xfrm rot="-5400000">
            <a:off x="66" y="4363599"/>
            <a:ext cx="779837" cy="779979"/>
          </a:xfrm>
          <a:custGeom>
            <a:avLst/>
            <a:gdLst/>
            <a:ahLst/>
            <a:cxnLst/>
            <a:rect l="l" t="t" r="r" b="b"/>
            <a:pathLst>
              <a:path w="7508" h="7509" extrusionOk="0">
                <a:moveTo>
                  <a:pt x="1" y="0"/>
                </a:moveTo>
                <a:lnTo>
                  <a:pt x="1" y="7509"/>
                </a:lnTo>
                <a:lnTo>
                  <a:pt x="75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6" name="Google Shape;276;p49"/>
          <p:cNvGrpSpPr/>
          <p:nvPr/>
        </p:nvGrpSpPr>
        <p:grpSpPr>
          <a:xfrm>
            <a:off x="8493305" y="-10447"/>
            <a:ext cx="681246" cy="677164"/>
            <a:chOff x="8339649" y="-10438"/>
            <a:chExt cx="830080" cy="825105"/>
          </a:xfrm>
        </p:grpSpPr>
        <p:sp>
          <p:nvSpPr>
            <p:cNvPr id="277" name="Google Shape;277;p49"/>
            <p:cNvSpPr/>
            <p:nvPr/>
          </p:nvSpPr>
          <p:spPr>
            <a:xfrm rot="-5400000">
              <a:off x="8339712" y="-54"/>
              <a:ext cx="804219" cy="804345"/>
            </a:xfrm>
            <a:custGeom>
              <a:avLst/>
              <a:gdLst/>
              <a:ahLst/>
              <a:cxnLst/>
              <a:rect l="l" t="t" r="r" b="b"/>
              <a:pathLst>
                <a:path w="7508" h="7509" extrusionOk="0">
                  <a:moveTo>
                    <a:pt x="7508" y="1"/>
                  </a:moveTo>
                  <a:cubicBezTo>
                    <a:pt x="3362" y="1"/>
                    <a:pt x="0" y="3362"/>
                    <a:pt x="0" y="7508"/>
                  </a:cubicBezTo>
                  <a:lnTo>
                    <a:pt x="7508" y="7508"/>
                  </a:lnTo>
                  <a:lnTo>
                    <a:pt x="750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9"/>
            <p:cNvSpPr/>
            <p:nvPr/>
          </p:nvSpPr>
          <p:spPr>
            <a:xfrm rot="-5400000" flipH="1">
              <a:off x="8344716" y="-10346"/>
              <a:ext cx="825105" cy="824920"/>
            </a:xfrm>
            <a:custGeom>
              <a:avLst/>
              <a:gdLst/>
              <a:ahLst/>
              <a:cxnLst/>
              <a:rect l="l" t="t" r="r" b="b"/>
              <a:pathLst>
                <a:path w="7510" h="7509" extrusionOk="0">
                  <a:moveTo>
                    <a:pt x="1" y="0"/>
                  </a:moveTo>
                  <a:cubicBezTo>
                    <a:pt x="4147" y="0"/>
                    <a:pt x="7509" y="3361"/>
                    <a:pt x="7509" y="7509"/>
                  </a:cubicBezTo>
                  <a:lnTo>
                    <a:pt x="750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1pPr>
            <a:lvl2pPr marR="0" lvl="1"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2pPr>
            <a:lvl3pPr marR="0" lvl="2"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3pPr>
            <a:lvl4pPr marR="0" lvl="3"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4pPr>
            <a:lvl5pPr marR="0" lvl="4"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5pPr>
            <a:lvl6pPr marR="0" lvl="5"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6pPr>
            <a:lvl7pPr marR="0" lvl="6"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7pPr>
            <a:lvl8pPr marR="0" lvl="7"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8pPr>
            <a:lvl9pPr marR="0" lvl="8"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9pPr>
          </a:lstStyle>
          <a:p>
            <a:endParaRPr/>
          </a:p>
        </p:txBody>
      </p:sp>
      <p:sp>
        <p:nvSpPr>
          <p:cNvPr id="7" name="Google Shape;7;p36"/>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1600"/>
              </a:spcBef>
              <a:spcAft>
                <a:spcPts val="160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8" r:id="rId17"/>
    <p:sldLayoutId id="214748366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8.png"/><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8.png"/><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2.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6.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8.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1.xml"/><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3.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5.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2.jpeg"/></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1.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2.jpeg"/></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3.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2.jpe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38.xml.rels><?xml version="1.0" encoding="UTF-8" standalone="yes"?>
<Relationships xmlns="http://schemas.openxmlformats.org/package/2006/relationships"><Relationship Id="rId3" Type="http://schemas.openxmlformats.org/officeDocument/2006/relationships/hyperlink" Target="https://ciosea.economictimes.indiatimes.com/news/security/top-five-malware-detection-evasion-techniques-in-2023/103839267" TargetMode="External"/><Relationship Id="rId2" Type="http://schemas.openxmlformats.org/officeDocument/2006/relationships/notesSlide" Target="../notesSlides/notesSlide138.xml"/><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s://www.cisa.gov/news-events/cybersecurityadvisories/aa22-216a"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research.checkpoint.com/2023/raspberryrobin-anti-evasion-how-to-exploit-analysis/" TargetMode="External"/><Relationship Id="rId2" Type="http://schemas.openxmlformats.org/officeDocument/2006/relationships/notesSlide" Target="../notesSlides/notesSlide139.xml"/><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s://github.com/LordNoteworthy/al-khas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40.xml.rels><?xml version="1.0" encoding="UTF-8" standalone="yes"?>
<Relationships xmlns="http://schemas.openxmlformats.org/package/2006/relationships"><Relationship Id="rId3" Type="http://schemas.openxmlformats.org/officeDocument/2006/relationships/hyperlink" Target="https://www.cynet.com/attack-techniques-handson/malware-anti-vm-techniques/" TargetMode="External"/><Relationship Id="rId2" Type="http://schemas.openxmlformats.org/officeDocument/2006/relationships/notesSlide" Target="../notesSlides/notesSlide140.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jpe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4.jp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hyperlink" Target="https://www.researchgate.net/figure/Polymorphic-virus-structure_fig4_235641122"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2.jpe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
          <p:cNvSpPr txBox="1">
            <a:spLocks noGrp="1"/>
          </p:cNvSpPr>
          <p:nvPr>
            <p:ph type="ctrTitle"/>
          </p:nvPr>
        </p:nvSpPr>
        <p:spPr>
          <a:xfrm>
            <a:off x="3442400" y="665425"/>
            <a:ext cx="5188200" cy="2122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5000"/>
              <a:buNone/>
            </a:pPr>
            <a:r>
              <a:rPr lang="en" sz="4000"/>
              <a:t>Malware Protection </a:t>
            </a:r>
            <a:endParaRPr sz="4000"/>
          </a:p>
          <a:p>
            <a:pPr marL="0" lvl="0" indent="0" algn="ctr" rtl="0">
              <a:lnSpc>
                <a:spcPct val="115000"/>
              </a:lnSpc>
              <a:spcBef>
                <a:spcPts val="0"/>
              </a:spcBef>
              <a:spcAft>
                <a:spcPts val="0"/>
              </a:spcAft>
              <a:buSzPts val="5000"/>
              <a:buNone/>
            </a:pPr>
            <a:r>
              <a:rPr lang="en" sz="4000"/>
              <a:t>using </a:t>
            </a:r>
            <a:endParaRPr sz="4000"/>
          </a:p>
          <a:p>
            <a:pPr marL="0" lvl="0" indent="0" algn="ctr" rtl="0">
              <a:lnSpc>
                <a:spcPct val="115000"/>
              </a:lnSpc>
              <a:spcBef>
                <a:spcPts val="0"/>
              </a:spcBef>
              <a:spcAft>
                <a:spcPts val="0"/>
              </a:spcAft>
              <a:buSzPts val="5000"/>
              <a:buNone/>
            </a:pPr>
            <a:r>
              <a:rPr lang="en" sz="4000"/>
              <a:t>Reverse Engineering</a:t>
            </a:r>
            <a:endParaRPr sz="4000"/>
          </a:p>
        </p:txBody>
      </p:sp>
      <p:sp>
        <p:nvSpPr>
          <p:cNvPr id="491" name="Google Shape;491;p1"/>
          <p:cNvSpPr txBox="1">
            <a:spLocks noGrp="1"/>
          </p:cNvSpPr>
          <p:nvPr>
            <p:ph type="subTitle" idx="1"/>
          </p:nvPr>
        </p:nvSpPr>
        <p:spPr>
          <a:xfrm>
            <a:off x="3707900" y="2700125"/>
            <a:ext cx="4657200" cy="19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1500"/>
              <a:t>Project ID   :   PW23_HBP_01</a:t>
            </a:r>
            <a:endParaRPr sz="1500"/>
          </a:p>
          <a:p>
            <a:pPr marL="0" lvl="0" indent="0" algn="l" rtl="0">
              <a:lnSpc>
                <a:spcPct val="115000"/>
              </a:lnSpc>
              <a:spcBef>
                <a:spcPts val="0"/>
              </a:spcBef>
              <a:spcAft>
                <a:spcPts val="0"/>
              </a:spcAft>
              <a:buSzPts val="3000"/>
              <a:buNone/>
            </a:pPr>
            <a:r>
              <a:rPr lang="en" sz="1500"/>
              <a:t>Guide            :   Prof. Prasad B Honnavalli</a:t>
            </a:r>
            <a:endParaRPr sz="1500"/>
          </a:p>
          <a:p>
            <a:pPr marL="0" lvl="0" indent="0" algn="l" rtl="0">
              <a:lnSpc>
                <a:spcPct val="115000"/>
              </a:lnSpc>
              <a:spcBef>
                <a:spcPts val="0"/>
              </a:spcBef>
              <a:spcAft>
                <a:spcPts val="0"/>
              </a:spcAft>
              <a:buSzPts val="3000"/>
              <a:buNone/>
            </a:pPr>
            <a:r>
              <a:rPr lang="en" sz="1500"/>
              <a:t>Co-Guide   :   Asst. Prof. Sushma E</a:t>
            </a:r>
            <a:endParaRPr sz="1500"/>
          </a:p>
          <a:p>
            <a:pPr marL="0" lvl="0" indent="0" algn="l" rtl="0">
              <a:lnSpc>
                <a:spcPct val="115000"/>
              </a:lnSpc>
              <a:spcBef>
                <a:spcPts val="0"/>
              </a:spcBef>
              <a:spcAft>
                <a:spcPts val="0"/>
              </a:spcAft>
              <a:buSzPts val="3000"/>
              <a:buNone/>
            </a:pPr>
            <a:r>
              <a:rPr lang="en" sz="1500"/>
              <a:t>Team            : Pavan R Kashyap     (PES1UG20CS280) </a:t>
            </a:r>
            <a:endParaRPr sz="1500"/>
          </a:p>
          <a:p>
            <a:pPr marL="457200" lvl="0" indent="457200" algn="l" rtl="0">
              <a:spcBef>
                <a:spcPts val="0"/>
              </a:spcBef>
              <a:spcAft>
                <a:spcPts val="0"/>
              </a:spcAft>
              <a:buNone/>
            </a:pPr>
            <a:r>
              <a:rPr lang="en" sz="1500"/>
              <a:t>    Phaneesh R Katti     (PES1UG20CS281)</a:t>
            </a:r>
            <a:endParaRPr sz="1500"/>
          </a:p>
          <a:p>
            <a:pPr marL="914400" lvl="0" indent="0" algn="l" rtl="0">
              <a:spcBef>
                <a:spcPts val="0"/>
              </a:spcBef>
              <a:spcAft>
                <a:spcPts val="0"/>
              </a:spcAft>
              <a:buNone/>
            </a:pPr>
            <a:r>
              <a:rPr lang="en" sz="1500"/>
              <a:t>    Hrishikesh Bhat P    (PES1UG20CS647)</a:t>
            </a:r>
            <a:endParaRPr sz="1500"/>
          </a:p>
          <a:p>
            <a:pPr marL="457200" lvl="0" indent="457200" algn="l" rtl="0">
              <a:spcBef>
                <a:spcPts val="0"/>
              </a:spcBef>
              <a:spcAft>
                <a:spcPts val="0"/>
              </a:spcAft>
              <a:buNone/>
            </a:pPr>
            <a:r>
              <a:rPr lang="en" sz="1500"/>
              <a:t>    Pranav K Hegde        (PES1UG20CS672)</a:t>
            </a:r>
            <a:endParaRPr sz="1500"/>
          </a:p>
        </p:txBody>
      </p:sp>
      <p:grpSp>
        <p:nvGrpSpPr>
          <p:cNvPr id="492" name="Google Shape;492;p1"/>
          <p:cNvGrpSpPr/>
          <p:nvPr/>
        </p:nvGrpSpPr>
        <p:grpSpPr>
          <a:xfrm>
            <a:off x="713232" y="1091441"/>
            <a:ext cx="2667920" cy="2960632"/>
            <a:chOff x="5762758" y="996729"/>
            <a:chExt cx="2667920" cy="2960632"/>
          </a:xfrm>
        </p:grpSpPr>
        <p:sp>
          <p:nvSpPr>
            <p:cNvPr id="493" name="Google Shape;493;p1"/>
            <p:cNvSpPr/>
            <p:nvPr/>
          </p:nvSpPr>
          <p:spPr>
            <a:xfrm>
              <a:off x="6383837" y="3613718"/>
              <a:ext cx="1425772" cy="343643"/>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4" name="Google Shape;494;p1"/>
            <p:cNvGrpSpPr/>
            <p:nvPr/>
          </p:nvGrpSpPr>
          <p:grpSpPr>
            <a:xfrm>
              <a:off x="5762758" y="996729"/>
              <a:ext cx="2667920" cy="2698912"/>
              <a:chOff x="5898595" y="1552574"/>
              <a:chExt cx="2766690" cy="2798830"/>
            </a:xfrm>
          </p:grpSpPr>
          <p:sp>
            <p:nvSpPr>
              <p:cNvPr id="495" name="Google Shape;495;p1"/>
              <p:cNvSpPr/>
              <p:nvPr/>
            </p:nvSpPr>
            <p:spPr>
              <a:xfrm>
                <a:off x="5898595" y="1552574"/>
                <a:ext cx="1367999" cy="2025305"/>
              </a:xfrm>
              <a:custGeom>
                <a:avLst/>
                <a:gdLst/>
                <a:ahLst/>
                <a:cxnLst/>
                <a:rect l="l" t="t" r="r" b="b"/>
                <a:pathLst>
                  <a:path w="23959" h="35471" extrusionOk="0">
                    <a:moveTo>
                      <a:pt x="1410" y="1"/>
                    </a:moveTo>
                    <a:cubicBezTo>
                      <a:pt x="1410" y="1"/>
                      <a:pt x="1495" y="3654"/>
                      <a:pt x="657" y="7747"/>
                    </a:cubicBezTo>
                    <a:cubicBezTo>
                      <a:pt x="0" y="10956"/>
                      <a:pt x="1043" y="14341"/>
                      <a:pt x="3596" y="16392"/>
                    </a:cubicBezTo>
                    <a:cubicBezTo>
                      <a:pt x="3730" y="16499"/>
                      <a:pt x="3866" y="16602"/>
                      <a:pt x="4007" y="16703"/>
                    </a:cubicBezTo>
                    <a:cubicBezTo>
                      <a:pt x="5563" y="17817"/>
                      <a:pt x="7566" y="18922"/>
                      <a:pt x="9924" y="19533"/>
                    </a:cubicBezTo>
                    <a:cubicBezTo>
                      <a:pt x="9924" y="19533"/>
                      <a:pt x="9715" y="19550"/>
                      <a:pt x="9346" y="19550"/>
                    </a:cubicBezTo>
                    <a:cubicBezTo>
                      <a:pt x="8107" y="19550"/>
                      <a:pt x="5068" y="19358"/>
                      <a:pt x="2066" y="17689"/>
                    </a:cubicBezTo>
                    <a:lnTo>
                      <a:pt x="2066" y="17689"/>
                    </a:lnTo>
                    <a:cubicBezTo>
                      <a:pt x="2688" y="19135"/>
                      <a:pt x="3440" y="20521"/>
                      <a:pt x="4313" y="21830"/>
                    </a:cubicBezTo>
                    <a:cubicBezTo>
                      <a:pt x="6173" y="24623"/>
                      <a:pt x="9276" y="26401"/>
                      <a:pt x="12630" y="26431"/>
                    </a:cubicBezTo>
                    <a:cubicBezTo>
                      <a:pt x="12672" y="26432"/>
                      <a:pt x="12714" y="26432"/>
                      <a:pt x="12756" y="26432"/>
                    </a:cubicBezTo>
                    <a:cubicBezTo>
                      <a:pt x="13321" y="26432"/>
                      <a:pt x="13884" y="26397"/>
                      <a:pt x="14446" y="26328"/>
                    </a:cubicBezTo>
                    <a:lnTo>
                      <a:pt x="14446" y="26328"/>
                    </a:lnTo>
                    <a:cubicBezTo>
                      <a:pt x="14446" y="26328"/>
                      <a:pt x="12358" y="27242"/>
                      <a:pt x="9395" y="27242"/>
                    </a:cubicBezTo>
                    <a:cubicBezTo>
                      <a:pt x="9253" y="27242"/>
                      <a:pt x="9108" y="27240"/>
                      <a:pt x="8962" y="27236"/>
                    </a:cubicBezTo>
                    <a:lnTo>
                      <a:pt x="8962" y="27236"/>
                    </a:lnTo>
                    <a:cubicBezTo>
                      <a:pt x="10544" y="29735"/>
                      <a:pt x="12074" y="30840"/>
                      <a:pt x="13931" y="31723"/>
                    </a:cubicBezTo>
                    <a:cubicBezTo>
                      <a:pt x="14448" y="31973"/>
                      <a:pt x="15005" y="32166"/>
                      <a:pt x="15597" y="32338"/>
                    </a:cubicBezTo>
                    <a:cubicBezTo>
                      <a:pt x="16288" y="32540"/>
                      <a:pt x="16985" y="32694"/>
                      <a:pt x="17690" y="32832"/>
                    </a:cubicBezTo>
                    <a:cubicBezTo>
                      <a:pt x="19024" y="33095"/>
                      <a:pt x="21959" y="33829"/>
                      <a:pt x="23959" y="35470"/>
                    </a:cubicBezTo>
                    <a:lnTo>
                      <a:pt x="141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
              <p:cNvSpPr/>
              <p:nvPr/>
            </p:nvSpPr>
            <p:spPr>
              <a:xfrm>
                <a:off x="6071541" y="1578952"/>
                <a:ext cx="1149258" cy="1799656"/>
              </a:xfrm>
              <a:custGeom>
                <a:avLst/>
                <a:gdLst/>
                <a:ahLst/>
                <a:cxnLst/>
                <a:rect l="l" t="t" r="r" b="b"/>
                <a:pathLst>
                  <a:path w="20128" h="31519" extrusionOk="0">
                    <a:moveTo>
                      <a:pt x="0" y="1"/>
                    </a:moveTo>
                    <a:lnTo>
                      <a:pt x="19983" y="31519"/>
                    </a:lnTo>
                    <a:cubicBezTo>
                      <a:pt x="18425" y="27147"/>
                      <a:pt x="20128" y="24058"/>
                      <a:pt x="20114" y="21356"/>
                    </a:cubicBezTo>
                    <a:cubicBezTo>
                      <a:pt x="20101" y="19589"/>
                      <a:pt x="19805" y="17989"/>
                      <a:pt x="18434" y="15846"/>
                    </a:cubicBezTo>
                    <a:cubicBezTo>
                      <a:pt x="17377" y="18287"/>
                      <a:pt x="15826" y="19692"/>
                      <a:pt x="15729" y="19776"/>
                    </a:cubicBezTo>
                    <a:cubicBezTo>
                      <a:pt x="15971" y="19388"/>
                      <a:pt x="16192" y="18987"/>
                      <a:pt x="16390" y="18575"/>
                    </a:cubicBezTo>
                    <a:cubicBezTo>
                      <a:pt x="17681" y="15886"/>
                      <a:pt x="17438" y="12721"/>
                      <a:pt x="15884" y="10173"/>
                    </a:cubicBezTo>
                    <a:cubicBezTo>
                      <a:pt x="15196" y="9043"/>
                      <a:pt x="14408" y="7975"/>
                      <a:pt x="13530" y="6984"/>
                    </a:cubicBezTo>
                    <a:lnTo>
                      <a:pt x="13530" y="6984"/>
                    </a:lnTo>
                    <a:cubicBezTo>
                      <a:pt x="13788" y="10809"/>
                      <a:pt x="12088" y="13777"/>
                      <a:pt x="12088" y="13777"/>
                    </a:cubicBezTo>
                    <a:cubicBezTo>
                      <a:pt x="12478" y="11716"/>
                      <a:pt x="12347" y="9751"/>
                      <a:pt x="12052" y="8133"/>
                    </a:cubicBezTo>
                    <a:cubicBezTo>
                      <a:pt x="12025" y="7988"/>
                      <a:pt x="11994" y="7843"/>
                      <a:pt x="11960" y="7700"/>
                    </a:cubicBezTo>
                    <a:cubicBezTo>
                      <a:pt x="11297" y="4956"/>
                      <a:pt x="9001" y="2906"/>
                      <a:pt x="6232" y="2350"/>
                    </a:cubicBezTo>
                    <a:cubicBezTo>
                      <a:pt x="2708" y="1643"/>
                      <a:pt x="1"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
              <p:cNvSpPr/>
              <p:nvPr/>
            </p:nvSpPr>
            <p:spPr>
              <a:xfrm>
                <a:off x="7449108" y="1822413"/>
                <a:ext cx="1216177" cy="1788408"/>
              </a:xfrm>
              <a:custGeom>
                <a:avLst/>
                <a:gdLst/>
                <a:ahLst/>
                <a:cxnLst/>
                <a:rect l="l" t="t" r="r" b="b"/>
                <a:pathLst>
                  <a:path w="21300" h="31322" extrusionOk="0">
                    <a:moveTo>
                      <a:pt x="20295" y="1"/>
                    </a:moveTo>
                    <a:lnTo>
                      <a:pt x="1" y="31322"/>
                    </a:lnTo>
                    <a:cubicBezTo>
                      <a:pt x="3324" y="28081"/>
                      <a:pt x="6842" y="28338"/>
                      <a:pt x="9290" y="27197"/>
                    </a:cubicBezTo>
                    <a:cubicBezTo>
                      <a:pt x="10891" y="26451"/>
                      <a:pt x="12221" y="25510"/>
                      <a:pt x="13598" y="23374"/>
                    </a:cubicBezTo>
                    <a:lnTo>
                      <a:pt x="13598" y="23374"/>
                    </a:lnTo>
                    <a:cubicBezTo>
                      <a:pt x="13509" y="23376"/>
                      <a:pt x="13421" y="23377"/>
                      <a:pt x="13334" y="23377"/>
                    </a:cubicBezTo>
                    <a:cubicBezTo>
                      <a:pt x="10728" y="23377"/>
                      <a:pt x="8888" y="22549"/>
                      <a:pt x="8888" y="22549"/>
                    </a:cubicBezTo>
                    <a:lnTo>
                      <a:pt x="8888" y="22549"/>
                    </a:lnTo>
                    <a:cubicBezTo>
                      <a:pt x="9405" y="22619"/>
                      <a:pt x="9926" y="22654"/>
                      <a:pt x="10448" y="22655"/>
                    </a:cubicBezTo>
                    <a:cubicBezTo>
                      <a:pt x="10449" y="22655"/>
                      <a:pt x="10450" y="22655"/>
                      <a:pt x="10451" y="22655"/>
                    </a:cubicBezTo>
                    <a:cubicBezTo>
                      <a:pt x="13336" y="22655"/>
                      <a:pt x="16018" y="21144"/>
                      <a:pt x="17635" y="18759"/>
                    </a:cubicBezTo>
                    <a:cubicBezTo>
                      <a:pt x="18399" y="17641"/>
                      <a:pt x="19055" y="16454"/>
                      <a:pt x="19599" y="15214"/>
                    </a:cubicBezTo>
                    <a:lnTo>
                      <a:pt x="19599" y="15214"/>
                    </a:lnTo>
                    <a:cubicBezTo>
                      <a:pt x="17072" y="16590"/>
                      <a:pt x="14526" y="16761"/>
                      <a:pt x="13412" y="16761"/>
                    </a:cubicBezTo>
                    <a:cubicBezTo>
                      <a:pt x="13042" y="16761"/>
                      <a:pt x="12830" y="16742"/>
                      <a:pt x="12830" y="16742"/>
                    </a:cubicBezTo>
                    <a:cubicBezTo>
                      <a:pt x="14862" y="16234"/>
                      <a:pt x="16594" y="15293"/>
                      <a:pt x="17940" y="14349"/>
                    </a:cubicBezTo>
                    <a:cubicBezTo>
                      <a:pt x="18422" y="14010"/>
                      <a:pt x="18865" y="13618"/>
                      <a:pt x="19260" y="13181"/>
                    </a:cubicBezTo>
                    <a:cubicBezTo>
                      <a:pt x="20843" y="11431"/>
                      <a:pt x="21299" y="8966"/>
                      <a:pt x="20730" y="6674"/>
                    </a:cubicBezTo>
                    <a:cubicBezTo>
                      <a:pt x="19886" y="3282"/>
                      <a:pt x="20295" y="1"/>
                      <a:pt x="202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
              <p:cNvSpPr/>
              <p:nvPr/>
            </p:nvSpPr>
            <p:spPr>
              <a:xfrm>
                <a:off x="7243332" y="1627713"/>
                <a:ext cx="1414533" cy="2180382"/>
              </a:xfrm>
              <a:custGeom>
                <a:avLst/>
                <a:gdLst/>
                <a:ahLst/>
                <a:cxnLst/>
                <a:rect l="l" t="t" r="r" b="b"/>
                <a:pathLst>
                  <a:path w="24774" h="38187" extrusionOk="0">
                    <a:moveTo>
                      <a:pt x="24774" y="1"/>
                    </a:moveTo>
                    <a:lnTo>
                      <a:pt x="23751" y="696"/>
                    </a:lnTo>
                    <a:cubicBezTo>
                      <a:pt x="21849" y="1987"/>
                      <a:pt x="19743" y="2943"/>
                      <a:pt x="17521" y="3525"/>
                    </a:cubicBezTo>
                    <a:cubicBezTo>
                      <a:pt x="16624" y="3759"/>
                      <a:pt x="15563" y="4107"/>
                      <a:pt x="14190" y="4710"/>
                    </a:cubicBezTo>
                    <a:cubicBezTo>
                      <a:pt x="11673" y="5816"/>
                      <a:pt x="10072" y="8378"/>
                      <a:pt x="9554" y="11079"/>
                    </a:cubicBezTo>
                    <a:cubicBezTo>
                      <a:pt x="9192" y="12958"/>
                      <a:pt x="9020" y="15240"/>
                      <a:pt x="9449" y="17639"/>
                    </a:cubicBezTo>
                    <a:cubicBezTo>
                      <a:pt x="9449" y="17639"/>
                      <a:pt x="7503" y="14175"/>
                      <a:pt x="7844" y="9732"/>
                    </a:cubicBezTo>
                    <a:lnTo>
                      <a:pt x="7844" y="9732"/>
                    </a:lnTo>
                    <a:cubicBezTo>
                      <a:pt x="6790" y="10898"/>
                      <a:pt x="5845" y="12159"/>
                      <a:pt x="5022" y="13499"/>
                    </a:cubicBezTo>
                    <a:cubicBezTo>
                      <a:pt x="3259" y="16353"/>
                      <a:pt x="2938" y="19919"/>
                      <a:pt x="4314" y="22978"/>
                    </a:cubicBezTo>
                    <a:cubicBezTo>
                      <a:pt x="4562" y="23532"/>
                      <a:pt x="4846" y="24068"/>
                      <a:pt x="5165" y="24584"/>
                    </a:cubicBezTo>
                    <a:cubicBezTo>
                      <a:pt x="5165" y="24584"/>
                      <a:pt x="3296" y="22923"/>
                      <a:pt x="2052" y="19980"/>
                    </a:cubicBezTo>
                    <a:cubicBezTo>
                      <a:pt x="441" y="22460"/>
                      <a:pt x="77" y="24316"/>
                      <a:pt x="47" y="26370"/>
                    </a:cubicBezTo>
                    <a:cubicBezTo>
                      <a:pt x="1" y="29509"/>
                      <a:pt x="1949" y="33119"/>
                      <a:pt x="94" y="38186"/>
                    </a:cubicBezTo>
                    <a:lnTo>
                      <a:pt x="21035" y="5786"/>
                    </a:lnTo>
                    <a:lnTo>
                      <a:pt x="2477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
              <p:cNvSpPr/>
              <p:nvPr/>
            </p:nvSpPr>
            <p:spPr>
              <a:xfrm>
                <a:off x="6998331" y="3641398"/>
                <a:ext cx="586448" cy="136863"/>
              </a:xfrm>
              <a:custGeom>
                <a:avLst/>
                <a:gdLst/>
                <a:ahLst/>
                <a:cxnLst/>
                <a:rect l="l" t="t" r="r" b="b"/>
                <a:pathLst>
                  <a:path w="10271" h="2397" extrusionOk="0">
                    <a:moveTo>
                      <a:pt x="687" y="0"/>
                    </a:moveTo>
                    <a:cubicBezTo>
                      <a:pt x="307" y="0"/>
                      <a:pt x="0" y="307"/>
                      <a:pt x="0" y="687"/>
                    </a:cubicBezTo>
                    <a:lnTo>
                      <a:pt x="0" y="1710"/>
                    </a:lnTo>
                    <a:cubicBezTo>
                      <a:pt x="0" y="2090"/>
                      <a:pt x="307" y="2396"/>
                      <a:pt x="687" y="2396"/>
                    </a:cubicBezTo>
                    <a:lnTo>
                      <a:pt x="9583" y="2396"/>
                    </a:lnTo>
                    <a:cubicBezTo>
                      <a:pt x="9964" y="2396"/>
                      <a:pt x="10270" y="2090"/>
                      <a:pt x="10270" y="1710"/>
                    </a:cubicBezTo>
                    <a:lnTo>
                      <a:pt x="10270" y="687"/>
                    </a:lnTo>
                    <a:cubicBezTo>
                      <a:pt x="10270" y="307"/>
                      <a:pt x="9964" y="0"/>
                      <a:pt x="95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
              <p:cNvSpPr/>
              <p:nvPr/>
            </p:nvSpPr>
            <p:spPr>
              <a:xfrm>
                <a:off x="6885908" y="3778202"/>
                <a:ext cx="811298" cy="573202"/>
              </a:xfrm>
              <a:custGeom>
                <a:avLst/>
                <a:gdLst/>
                <a:ahLst/>
                <a:cxnLst/>
                <a:rect l="l" t="t" r="r" b="b"/>
                <a:pathLst>
                  <a:path w="14209" h="10039" extrusionOk="0">
                    <a:moveTo>
                      <a:pt x="3136" y="0"/>
                    </a:moveTo>
                    <a:lnTo>
                      <a:pt x="2816" y="1882"/>
                    </a:lnTo>
                    <a:lnTo>
                      <a:pt x="2332" y="1882"/>
                    </a:lnTo>
                    <a:cubicBezTo>
                      <a:pt x="1502" y="1882"/>
                      <a:pt x="804" y="2506"/>
                      <a:pt x="710" y="3331"/>
                    </a:cubicBezTo>
                    <a:lnTo>
                      <a:pt x="60" y="9052"/>
                    </a:lnTo>
                    <a:cubicBezTo>
                      <a:pt x="0" y="9578"/>
                      <a:pt x="412" y="10039"/>
                      <a:pt x="940" y="10039"/>
                    </a:cubicBezTo>
                    <a:lnTo>
                      <a:pt x="13268" y="10039"/>
                    </a:lnTo>
                    <a:cubicBezTo>
                      <a:pt x="13798" y="10037"/>
                      <a:pt x="14208" y="9578"/>
                      <a:pt x="14148" y="9052"/>
                    </a:cubicBezTo>
                    <a:lnTo>
                      <a:pt x="13498" y="3331"/>
                    </a:lnTo>
                    <a:cubicBezTo>
                      <a:pt x="13404" y="2506"/>
                      <a:pt x="12707" y="1882"/>
                      <a:pt x="11876" y="1882"/>
                    </a:cubicBezTo>
                    <a:lnTo>
                      <a:pt x="11393" y="1882"/>
                    </a:lnTo>
                    <a:lnTo>
                      <a:pt x="1107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01" name="Google Shape;501;p1"/>
          <p:cNvSpPr txBox="1">
            <a:spLocks noGrp="1"/>
          </p:cNvSpPr>
          <p:nvPr>
            <p:ph type="subTitle" idx="1"/>
          </p:nvPr>
        </p:nvSpPr>
        <p:spPr>
          <a:xfrm>
            <a:off x="1485075" y="87925"/>
            <a:ext cx="46572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highlight>
                  <a:srgbClr val="9FC5E8"/>
                </a:highlight>
              </a:rPr>
              <a:t>UE20CS390B Capstone Phase-2 Review-3</a:t>
            </a:r>
            <a:endParaRPr b="1">
              <a:highlight>
                <a:srgbClr val="9FC5E8"/>
              </a:highligh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2"/>
          <p:cNvSpPr txBox="1"/>
          <p:nvPr/>
        </p:nvSpPr>
        <p:spPr>
          <a:xfrm>
            <a:off x="720000" y="1299958"/>
            <a:ext cx="3127207" cy="3209897"/>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US" sz="1400" b="0" i="0" u="none" strike="noStrike" cap="none" dirty="0">
                <a:solidFill>
                  <a:schemeClr val="dk1"/>
                </a:solidFill>
                <a:latin typeface="Barlow"/>
                <a:ea typeface="Barlow"/>
                <a:cs typeface="Barlow"/>
                <a:sym typeface="Barlow"/>
              </a:rPr>
              <a:t>We see a security warning which prevents macros from executing.</a:t>
            </a: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dirty="0">
                <a:solidFill>
                  <a:schemeClr val="dk1"/>
                </a:solidFill>
                <a:latin typeface="Barlow"/>
                <a:ea typeface="Barlow"/>
                <a:cs typeface="Barlow"/>
                <a:sym typeface="Barlow"/>
              </a:rPr>
              <a:t>W</a:t>
            </a:r>
            <a:r>
              <a:rPr lang="en-US" sz="1400" b="0" i="0" u="none" strike="noStrike" cap="none" dirty="0">
                <a:solidFill>
                  <a:schemeClr val="dk1"/>
                </a:solidFill>
                <a:latin typeface="Barlow"/>
                <a:ea typeface="Barlow"/>
                <a:cs typeface="Barlow"/>
                <a:sym typeface="Barlow"/>
              </a:rPr>
              <a:t>e must enable macros for analysis purpose. However, enabling might execute the script while opening the word document even before analyzing the script. Hence, we shall enable it after analyzing script.</a:t>
            </a:r>
          </a:p>
        </p:txBody>
      </p:sp>
      <p:grpSp>
        <p:nvGrpSpPr>
          <p:cNvPr id="3" name="Group 2">
            <a:extLst>
              <a:ext uri="{FF2B5EF4-FFF2-40B4-BE49-F238E27FC236}">
                <a16:creationId xmlns:a16="http://schemas.microsoft.com/office/drawing/2014/main" id="{81511EBF-260F-630A-4BE6-31011BBEB3AA}"/>
              </a:ext>
            </a:extLst>
          </p:cNvPr>
          <p:cNvGrpSpPr/>
          <p:nvPr/>
        </p:nvGrpSpPr>
        <p:grpSpPr>
          <a:xfrm>
            <a:off x="4512661" y="1680449"/>
            <a:ext cx="3491345" cy="2808424"/>
            <a:chOff x="5860473" y="2124102"/>
            <a:chExt cx="2653146" cy="2038111"/>
          </a:xfrm>
        </p:grpSpPr>
        <p:pic>
          <p:nvPicPr>
            <p:cNvPr id="2" name="Picture 2">
              <a:extLst>
                <a:ext uri="{FF2B5EF4-FFF2-40B4-BE49-F238E27FC236}">
                  <a16:creationId xmlns:a16="http://schemas.microsoft.com/office/drawing/2014/main" id="{BBB8D125-EB48-F80D-DC40-34FEB0BBAE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696" r="29540"/>
            <a:stretch/>
          </p:blipFill>
          <p:spPr bwMode="auto">
            <a:xfrm>
              <a:off x="5860473" y="2124102"/>
              <a:ext cx="2653146" cy="20381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4D81741-D27E-B67B-4B03-AC608B0B73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849" b="94761"/>
            <a:stretch/>
          </p:blipFill>
          <p:spPr bwMode="auto">
            <a:xfrm>
              <a:off x="5860473" y="2124102"/>
              <a:ext cx="2105891" cy="10678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Google Shape;771;g25e6323f5e5_4_133">
            <a:extLst>
              <a:ext uri="{FF2B5EF4-FFF2-40B4-BE49-F238E27FC236}">
                <a16:creationId xmlns:a16="http://schemas.microsoft.com/office/drawing/2014/main" id="{EBC54045-3201-2BC5-DEE8-A0611EA67519}"/>
              </a:ext>
            </a:extLst>
          </p:cNvPr>
          <p:cNvSpPr txBox="1">
            <a:spLocks/>
          </p:cNvSpPr>
          <p:nvPr/>
        </p:nvSpPr>
        <p:spPr>
          <a:xfrm>
            <a:off x="720000" y="417932"/>
            <a:ext cx="7704000" cy="750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1pPr>
            <a:lvl2pPr marR="0" lvl="1"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2pPr>
            <a:lvl3pPr marR="0" lvl="2"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3pPr>
            <a:lvl4pPr marR="0" lvl="3"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4pPr>
            <a:lvl5pPr marR="0" lvl="4"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5pPr>
            <a:lvl6pPr marR="0" lvl="5"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6pPr>
            <a:lvl7pPr marR="0" lvl="6"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7pPr>
            <a:lvl8pPr marR="0" lvl="7"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8pPr>
            <a:lvl9pPr marR="0" lvl="8" algn="l" rtl="0">
              <a:lnSpc>
                <a:spcPct val="115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9pPr>
          </a:lstStyle>
          <a:p>
            <a:r>
              <a:rPr lang="en-IN" dirty="0"/>
              <a:t>Quick Recap - Macros</a:t>
            </a:r>
          </a:p>
        </p:txBody>
      </p:sp>
      <p:grpSp>
        <p:nvGrpSpPr>
          <p:cNvPr id="7" name="Group 6">
            <a:extLst>
              <a:ext uri="{FF2B5EF4-FFF2-40B4-BE49-F238E27FC236}">
                <a16:creationId xmlns:a16="http://schemas.microsoft.com/office/drawing/2014/main" id="{37328728-5307-D9D8-B201-BCD9F5C79181}"/>
              </a:ext>
            </a:extLst>
          </p:cNvPr>
          <p:cNvGrpSpPr/>
          <p:nvPr/>
        </p:nvGrpSpPr>
        <p:grpSpPr>
          <a:xfrm>
            <a:off x="371475" y="0"/>
            <a:ext cx="7517469" cy="5222806"/>
            <a:chOff x="371475" y="0"/>
            <a:chExt cx="7517469" cy="5222806"/>
          </a:xfrm>
        </p:grpSpPr>
        <p:sp>
          <p:nvSpPr>
            <p:cNvPr id="8" name="Google Shape;520;g25e6323f5e5_2_90">
              <a:extLst>
                <a:ext uri="{FF2B5EF4-FFF2-40B4-BE49-F238E27FC236}">
                  <a16:creationId xmlns:a16="http://schemas.microsoft.com/office/drawing/2014/main" id="{01090C7E-4C2E-1B26-169A-25FE71CBD4A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9" name="Picture 2" descr="Our Brand Identity » PES University">
              <a:extLst>
                <a:ext uri="{FF2B5EF4-FFF2-40B4-BE49-F238E27FC236}">
                  <a16:creationId xmlns:a16="http://schemas.microsoft.com/office/drawing/2014/main" id="{C6E64EDC-C9A0-EE62-CF77-A3564C0F4FA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enter for Information Security, Forensics and Cyber ...">
              <a:extLst>
                <a:ext uri="{FF2B5EF4-FFF2-40B4-BE49-F238E27FC236}">
                  <a16:creationId xmlns:a16="http://schemas.microsoft.com/office/drawing/2014/main" id="{DAF18186-ABB0-491A-F058-0B1336A7583D}"/>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520;g25e6323f5e5_2_90">
              <a:extLst>
                <a:ext uri="{FF2B5EF4-FFF2-40B4-BE49-F238E27FC236}">
                  <a16:creationId xmlns:a16="http://schemas.microsoft.com/office/drawing/2014/main" id="{6EBF59A1-59A3-E4BA-0CBC-A567EF1948A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944464013"/>
      </p:ext>
    </p:extLst>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245661"/>
            <a:ext cx="7704000" cy="1188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a:t>
            </a:r>
            <a:r>
              <a:rPr lang="en" baseline="-25000" dirty="0"/>
              <a:t>3</a:t>
            </a:r>
            <a:r>
              <a:rPr lang="en" dirty="0"/>
              <a:t> – Anti-Sandbox</a:t>
            </a:r>
            <a:br>
              <a:rPr lang="en" dirty="0"/>
            </a:br>
            <a:r>
              <a:rPr lang="en" sz="2400" dirty="0"/>
              <a:t>Mouse Movement</a:t>
            </a:r>
            <a:endParaRPr dirty="0"/>
          </a:p>
        </p:txBody>
      </p:sp>
      <p:grpSp>
        <p:nvGrpSpPr>
          <p:cNvPr id="2" name="Group 1">
            <a:extLst>
              <a:ext uri="{FF2B5EF4-FFF2-40B4-BE49-F238E27FC236}">
                <a16:creationId xmlns:a16="http://schemas.microsoft.com/office/drawing/2014/main" id="{59FCC97B-BB01-A802-4760-41CBE87F6D5F}"/>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B77BB40C-927C-5CAE-BD01-908201F57106}"/>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E6D78440-F2C1-E095-0ABD-A2CC9B59AA04}"/>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3FCCD9C0-45A6-FCC6-D3D7-D63A8E954FE9}"/>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C62D4D5B-648A-1A9D-35A6-82BFB6AA6FD6}"/>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8" name="userinteraction_mousemovved">
            <a:hlinkClick r:id="" action="ppaction://media"/>
            <a:extLst>
              <a:ext uri="{FF2B5EF4-FFF2-40B4-BE49-F238E27FC236}">
                <a16:creationId xmlns:a16="http://schemas.microsoft.com/office/drawing/2014/main" id="{3891D1F1-49DA-E3B0-511D-8A7C5E816DB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208110160"/>
      </p:ext>
    </p:extLst>
  </p:cSld>
  <p:clrMapOvr>
    <a:masterClrMapping/>
  </p:clrMapOvr>
  <p:transition spd="slow">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2" name="Group 1">
            <a:extLst>
              <a:ext uri="{FF2B5EF4-FFF2-40B4-BE49-F238E27FC236}">
                <a16:creationId xmlns:a16="http://schemas.microsoft.com/office/drawing/2014/main" id="{4391DD66-2F5C-85C4-2EFB-C3E6CD6D72F3}"/>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98E850B7-8283-E7C4-A6C0-E4BB44BBA6D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DB18DC95-A123-6D5A-7F2E-853F0A7B7D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EBE5C222-21BA-9E29-4B68-E761EA569151}"/>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63E9EB5A-F9D5-B6A3-BACD-095E146E7A0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245661"/>
            <a:ext cx="7704000" cy="1188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a:t>
            </a:r>
            <a:r>
              <a:rPr lang="en" baseline="-25000" dirty="0"/>
              <a:t>4</a:t>
            </a:r>
            <a:r>
              <a:rPr lang="en" dirty="0"/>
              <a:t> – Anti-Debugger</a:t>
            </a:r>
            <a:br>
              <a:rPr lang="en" dirty="0"/>
            </a:br>
            <a:r>
              <a:rPr lang="en" sz="2400" dirty="0"/>
              <a:t>IsDebuggerPresent()</a:t>
            </a:r>
            <a:endParaRPr dirty="0"/>
          </a:p>
        </p:txBody>
      </p:sp>
      <p:pic>
        <p:nvPicPr>
          <p:cNvPr id="8" name="isdebuggerpresent">
            <a:hlinkClick r:id="" action="ppaction://media"/>
            <a:extLst>
              <a:ext uri="{FF2B5EF4-FFF2-40B4-BE49-F238E27FC236}">
                <a16:creationId xmlns:a16="http://schemas.microsoft.com/office/drawing/2014/main" id="{174A131A-B783-4DBD-4A7E-0E4DAF8A914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66455" y="1431295"/>
            <a:ext cx="6010975" cy="3381173"/>
          </a:xfrm>
          <a:prstGeom prst="rect">
            <a:avLst/>
          </a:prstGeom>
        </p:spPr>
      </p:pic>
    </p:spTree>
    <p:extLst>
      <p:ext uri="{BB962C8B-B14F-4D97-AF65-F5344CB8AC3E}">
        <p14:creationId xmlns:p14="http://schemas.microsoft.com/office/powerpoint/2010/main" val="79385745"/>
      </p:ext>
    </p:extLst>
  </p:cSld>
  <p:clrMapOvr>
    <a:masterClrMapping/>
  </p:clrMapOvr>
  <p:transition spd="slow">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245661"/>
            <a:ext cx="7704000" cy="1188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a:t>
            </a:r>
            <a:r>
              <a:rPr lang="en" baseline="-25000" dirty="0"/>
              <a:t>4</a:t>
            </a:r>
            <a:r>
              <a:rPr lang="en" dirty="0"/>
              <a:t> – Anti-Debugger</a:t>
            </a:r>
            <a:br>
              <a:rPr lang="en" dirty="0"/>
            </a:br>
            <a:r>
              <a:rPr lang="en" sz="2400" dirty="0"/>
              <a:t>IsDebuggerPresent()</a:t>
            </a:r>
            <a:endParaRPr dirty="0"/>
          </a:p>
        </p:txBody>
      </p:sp>
      <p:grpSp>
        <p:nvGrpSpPr>
          <p:cNvPr id="2" name="Group 1">
            <a:extLst>
              <a:ext uri="{FF2B5EF4-FFF2-40B4-BE49-F238E27FC236}">
                <a16:creationId xmlns:a16="http://schemas.microsoft.com/office/drawing/2014/main" id="{90A9427B-A4BE-5392-D1EE-CC9F94A46B53}"/>
              </a:ext>
            </a:extLst>
          </p:cNvPr>
          <p:cNvGrpSpPr/>
          <p:nvPr/>
        </p:nvGrpSpPr>
        <p:grpSpPr>
          <a:xfrm>
            <a:off x="371475" y="0"/>
            <a:ext cx="7831794" cy="5222806"/>
            <a:chOff x="371475" y="0"/>
            <a:chExt cx="7831794" cy="5222806"/>
          </a:xfrm>
        </p:grpSpPr>
        <p:sp>
          <p:nvSpPr>
            <p:cNvPr id="3" name="Google Shape;520;g25e6323f5e5_2_90">
              <a:extLst>
                <a:ext uri="{FF2B5EF4-FFF2-40B4-BE49-F238E27FC236}">
                  <a16:creationId xmlns:a16="http://schemas.microsoft.com/office/drawing/2014/main" id="{D62B83E6-624A-185B-EBA3-F588895FE0E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FB27CFAC-9CD4-6EE0-05F4-AABFD0D59716}"/>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379868" y="103512"/>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6C43AB8D-8739-6337-8528-1B522C8B196A}"/>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838432" y="115287"/>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5D86FCC0-A7C1-C934-D396-2024238195ED}"/>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8" name="isdebuggerpresent">
            <a:hlinkClick r:id="" action="ppaction://media"/>
            <a:extLst>
              <a:ext uri="{FF2B5EF4-FFF2-40B4-BE49-F238E27FC236}">
                <a16:creationId xmlns:a16="http://schemas.microsoft.com/office/drawing/2014/main" id="{51939AD0-D4A1-D61F-5BF6-23A5124A1F1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3030756528"/>
      </p:ext>
    </p:extLst>
  </p:cSld>
  <p:clrMapOvr>
    <a:masterClrMapping/>
  </p:clrMapOvr>
  <p:transition spd="slow">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33"/>
          <p:cNvSpPr/>
          <p:nvPr/>
        </p:nvSpPr>
        <p:spPr>
          <a:xfrm flipH="1">
            <a:off x="5027364" y="1603138"/>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flipH="1">
            <a:off x="5027364" y="3308213"/>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3385751" y="3308213"/>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3385751" y="1603138"/>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txBox="1">
            <a:spLocks noGrp="1"/>
          </p:cNvSpPr>
          <p:nvPr>
            <p:ph type="title"/>
          </p:nvPr>
        </p:nvSpPr>
        <p:spPr>
          <a:xfrm>
            <a:off x="734199" y="5495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Limitations of Existing Frameworks</a:t>
            </a:r>
            <a:endParaRPr sz="3200" dirty="0"/>
          </a:p>
        </p:txBody>
      </p:sp>
      <p:sp>
        <p:nvSpPr>
          <p:cNvPr id="760" name="Google Shape;760;p33"/>
          <p:cNvSpPr/>
          <p:nvPr/>
        </p:nvSpPr>
        <p:spPr>
          <a:xfrm>
            <a:off x="561974" y="1338204"/>
            <a:ext cx="2224463" cy="777004"/>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chemeClr val="dk1"/>
              </a:buClr>
              <a:buSzPts val="1100"/>
              <a:buFont typeface="Arial"/>
              <a:buNone/>
            </a:pPr>
            <a:r>
              <a:rPr lang="en" sz="2000" dirty="0">
                <a:solidFill>
                  <a:schemeClr val="dk1"/>
                </a:solidFill>
                <a:latin typeface="Secular One"/>
                <a:ea typeface="Secular One"/>
                <a:cs typeface="Secular One"/>
                <a:sym typeface="Secular One"/>
              </a:rPr>
              <a:t>Lack of Standardization</a:t>
            </a:r>
            <a:endParaRPr sz="2000" dirty="0">
              <a:solidFill>
                <a:schemeClr val="dk1"/>
              </a:solidFill>
              <a:latin typeface="Secular One"/>
              <a:ea typeface="Secular One"/>
              <a:cs typeface="Secular One"/>
              <a:sym typeface="Secular One"/>
            </a:endParaRPr>
          </a:p>
        </p:txBody>
      </p:sp>
      <p:cxnSp>
        <p:nvCxnSpPr>
          <p:cNvPr id="762" name="Google Shape;762;p33"/>
          <p:cNvCxnSpPr>
            <a:cxnSpLocks/>
            <a:stCxn id="760" idx="3"/>
            <a:endCxn id="757" idx="2"/>
          </p:cNvCxnSpPr>
          <p:nvPr/>
        </p:nvCxnSpPr>
        <p:spPr>
          <a:xfrm>
            <a:off x="2786437" y="1726706"/>
            <a:ext cx="599314" cy="239582"/>
          </a:xfrm>
          <a:prstGeom prst="bentConnector3">
            <a:avLst>
              <a:gd name="adj1" fmla="val 50000"/>
            </a:avLst>
          </a:prstGeom>
          <a:noFill/>
          <a:ln w="19050" cap="flat" cmpd="sng">
            <a:solidFill>
              <a:schemeClr val="dk1"/>
            </a:solidFill>
            <a:prstDash val="solid"/>
            <a:round/>
            <a:headEnd type="oval" w="med" len="med"/>
            <a:tailEnd type="none" w="med" len="med"/>
          </a:ln>
        </p:spPr>
      </p:cxnSp>
      <p:cxnSp>
        <p:nvCxnSpPr>
          <p:cNvPr id="770" name="Google Shape;770;p33"/>
          <p:cNvCxnSpPr>
            <a:cxnSpLocks/>
            <a:endCxn id="755" idx="2"/>
          </p:cNvCxnSpPr>
          <p:nvPr/>
        </p:nvCxnSpPr>
        <p:spPr>
          <a:xfrm rot="10800000" flipH="1">
            <a:off x="2786438" y="3671469"/>
            <a:ext cx="599400" cy="293100"/>
          </a:xfrm>
          <a:prstGeom prst="bentConnector3">
            <a:avLst>
              <a:gd name="adj1" fmla="val 49993"/>
            </a:avLst>
          </a:prstGeom>
          <a:noFill/>
          <a:ln w="19050" cap="flat" cmpd="sng">
            <a:solidFill>
              <a:schemeClr val="dk1"/>
            </a:solidFill>
            <a:prstDash val="solid"/>
            <a:round/>
            <a:headEnd type="oval" w="med" len="med"/>
            <a:tailEnd type="none" w="med" len="med"/>
          </a:ln>
        </p:spPr>
      </p:cxnSp>
      <p:cxnSp>
        <p:nvCxnSpPr>
          <p:cNvPr id="774" name="Google Shape;774;p33"/>
          <p:cNvCxnSpPr>
            <a:cxnSpLocks/>
            <a:endCxn id="752" idx="2"/>
          </p:cNvCxnSpPr>
          <p:nvPr/>
        </p:nvCxnSpPr>
        <p:spPr>
          <a:xfrm flipH="1">
            <a:off x="5753663" y="1673150"/>
            <a:ext cx="609300" cy="293100"/>
          </a:xfrm>
          <a:prstGeom prst="bentConnector3">
            <a:avLst>
              <a:gd name="adj1" fmla="val 50000"/>
            </a:avLst>
          </a:prstGeom>
          <a:noFill/>
          <a:ln w="19050" cap="flat" cmpd="sng">
            <a:solidFill>
              <a:schemeClr val="dk1"/>
            </a:solidFill>
            <a:prstDash val="solid"/>
            <a:round/>
            <a:headEnd type="oval" w="med" len="med"/>
            <a:tailEnd type="none" w="med" len="med"/>
          </a:ln>
        </p:spPr>
      </p:cxnSp>
      <p:cxnSp>
        <p:nvCxnSpPr>
          <p:cNvPr id="782" name="Google Shape;782;p33"/>
          <p:cNvCxnSpPr>
            <a:cxnSpLocks/>
            <a:endCxn id="754" idx="2"/>
          </p:cNvCxnSpPr>
          <p:nvPr/>
        </p:nvCxnSpPr>
        <p:spPr>
          <a:xfrm rot="10800000">
            <a:off x="5753636" y="3671469"/>
            <a:ext cx="604200" cy="293100"/>
          </a:xfrm>
          <a:prstGeom prst="bentConnector3">
            <a:avLst>
              <a:gd name="adj1" fmla="val 49998"/>
            </a:avLst>
          </a:prstGeom>
          <a:noFill/>
          <a:ln w="19050" cap="flat" cmpd="sng">
            <a:solidFill>
              <a:schemeClr val="dk1"/>
            </a:solidFill>
            <a:prstDash val="solid"/>
            <a:round/>
            <a:headEnd type="oval" w="med" len="med"/>
            <a:tailEnd type="none" w="med" len="med"/>
          </a:ln>
        </p:spPr>
      </p:cxnSp>
      <p:grpSp>
        <p:nvGrpSpPr>
          <p:cNvPr id="783" name="Google Shape;783;p33"/>
          <p:cNvGrpSpPr/>
          <p:nvPr/>
        </p:nvGrpSpPr>
        <p:grpSpPr>
          <a:xfrm>
            <a:off x="4111824" y="2010665"/>
            <a:ext cx="915226" cy="2593242"/>
            <a:chOff x="6905619" y="818344"/>
            <a:chExt cx="1280216" cy="3627419"/>
          </a:xfrm>
        </p:grpSpPr>
        <p:sp>
          <p:nvSpPr>
            <p:cNvPr id="784" name="Google Shape;784;p33"/>
            <p:cNvSpPr/>
            <p:nvPr/>
          </p:nvSpPr>
          <p:spPr>
            <a:xfrm>
              <a:off x="6905619" y="4137203"/>
              <a:ext cx="1280216" cy="308561"/>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7028366" y="1563858"/>
              <a:ext cx="484579" cy="1509059"/>
            </a:xfrm>
            <a:custGeom>
              <a:avLst/>
              <a:gdLst/>
              <a:ahLst/>
              <a:cxnLst/>
              <a:rect l="l" t="t" r="r" b="b"/>
              <a:pathLst>
                <a:path w="7568" h="23568" extrusionOk="0">
                  <a:moveTo>
                    <a:pt x="1312" y="0"/>
                  </a:moveTo>
                  <a:cubicBezTo>
                    <a:pt x="783" y="1628"/>
                    <a:pt x="364" y="3364"/>
                    <a:pt x="146" y="5167"/>
                  </a:cubicBezTo>
                  <a:cubicBezTo>
                    <a:pt x="1" y="6360"/>
                    <a:pt x="408" y="7552"/>
                    <a:pt x="1267" y="8392"/>
                  </a:cubicBezTo>
                  <a:lnTo>
                    <a:pt x="5448" y="12480"/>
                  </a:lnTo>
                  <a:lnTo>
                    <a:pt x="5448" y="12480"/>
                  </a:lnTo>
                  <a:lnTo>
                    <a:pt x="36" y="9402"/>
                  </a:lnTo>
                  <a:lnTo>
                    <a:pt x="36" y="9424"/>
                  </a:lnTo>
                  <a:cubicBezTo>
                    <a:pt x="53" y="9805"/>
                    <a:pt x="93" y="10184"/>
                    <a:pt x="155" y="10559"/>
                  </a:cubicBezTo>
                  <a:cubicBezTo>
                    <a:pt x="157" y="10568"/>
                    <a:pt x="158" y="10577"/>
                    <a:pt x="159" y="10586"/>
                  </a:cubicBezTo>
                  <a:cubicBezTo>
                    <a:pt x="441" y="12306"/>
                    <a:pt x="1387" y="15663"/>
                    <a:pt x="4528" y="18913"/>
                  </a:cubicBezTo>
                  <a:cubicBezTo>
                    <a:pt x="4528" y="18913"/>
                    <a:pt x="6150" y="20459"/>
                    <a:pt x="6582" y="22762"/>
                  </a:cubicBezTo>
                  <a:cubicBezTo>
                    <a:pt x="6632" y="23027"/>
                    <a:pt x="6665" y="23297"/>
                    <a:pt x="6680" y="23567"/>
                  </a:cubicBezTo>
                  <a:lnTo>
                    <a:pt x="7448" y="23567"/>
                  </a:lnTo>
                  <a:lnTo>
                    <a:pt x="7567" y="8041"/>
                  </a:lnTo>
                  <a:lnTo>
                    <a:pt x="1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569173" y="818473"/>
              <a:ext cx="466010" cy="1314536"/>
            </a:xfrm>
            <a:custGeom>
              <a:avLst/>
              <a:gdLst/>
              <a:ahLst/>
              <a:cxnLst/>
              <a:rect l="l" t="t" r="r" b="b"/>
              <a:pathLst>
                <a:path w="7278" h="20530" extrusionOk="0">
                  <a:moveTo>
                    <a:pt x="0" y="1"/>
                  </a:moveTo>
                  <a:lnTo>
                    <a:pt x="157" y="20529"/>
                  </a:lnTo>
                  <a:lnTo>
                    <a:pt x="7278" y="15009"/>
                  </a:lnTo>
                  <a:cubicBezTo>
                    <a:pt x="7053" y="13854"/>
                    <a:pt x="6752" y="12714"/>
                    <a:pt x="6380" y="11598"/>
                  </a:cubicBezTo>
                  <a:lnTo>
                    <a:pt x="2266" y="15009"/>
                  </a:lnTo>
                  <a:lnTo>
                    <a:pt x="5639" y="9559"/>
                  </a:lnTo>
                  <a:cubicBezTo>
                    <a:pt x="5342" y="8830"/>
                    <a:pt x="5023" y="8127"/>
                    <a:pt x="4699" y="7456"/>
                  </a:cubicBezTo>
                  <a:lnTo>
                    <a:pt x="2330" y="11094"/>
                  </a:lnTo>
                  <a:lnTo>
                    <a:pt x="3638" y="8153"/>
                  </a:lnTo>
                  <a:cubicBezTo>
                    <a:pt x="4071" y="7181"/>
                    <a:pt x="4009" y="6061"/>
                    <a:pt x="3484" y="5135"/>
                  </a:cubicBezTo>
                  <a:cubicBezTo>
                    <a:pt x="1688" y="1973"/>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7130560" y="818344"/>
              <a:ext cx="391607" cy="1180201"/>
            </a:xfrm>
            <a:custGeom>
              <a:avLst/>
              <a:gdLst/>
              <a:ahLst/>
              <a:cxnLst/>
              <a:rect l="l" t="t" r="r" b="b"/>
              <a:pathLst>
                <a:path w="6116" h="18432" extrusionOk="0">
                  <a:moveTo>
                    <a:pt x="6115" y="1"/>
                  </a:moveTo>
                  <a:cubicBezTo>
                    <a:pt x="6115" y="1"/>
                    <a:pt x="4432" y="1974"/>
                    <a:pt x="2633" y="5141"/>
                  </a:cubicBezTo>
                  <a:cubicBezTo>
                    <a:pt x="2107" y="6066"/>
                    <a:pt x="2046" y="7186"/>
                    <a:pt x="2478" y="8158"/>
                  </a:cubicBezTo>
                  <a:lnTo>
                    <a:pt x="3786" y="11096"/>
                  </a:lnTo>
                  <a:lnTo>
                    <a:pt x="1415" y="7458"/>
                  </a:lnTo>
                  <a:cubicBezTo>
                    <a:pt x="1092" y="8130"/>
                    <a:pt x="390" y="9623"/>
                    <a:pt x="1" y="10711"/>
                  </a:cubicBezTo>
                  <a:lnTo>
                    <a:pt x="5979" y="18431"/>
                  </a:lnTo>
                  <a:lnTo>
                    <a:pt x="6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7579930" y="1837335"/>
              <a:ext cx="483426" cy="1235203"/>
            </a:xfrm>
            <a:custGeom>
              <a:avLst/>
              <a:gdLst/>
              <a:ahLst/>
              <a:cxnLst/>
              <a:rect l="l" t="t" r="r" b="b"/>
              <a:pathLst>
                <a:path w="7550" h="19291" extrusionOk="0">
                  <a:moveTo>
                    <a:pt x="7272" y="0"/>
                  </a:moveTo>
                  <a:lnTo>
                    <a:pt x="0" y="5634"/>
                  </a:lnTo>
                  <a:lnTo>
                    <a:pt x="97" y="19291"/>
                  </a:lnTo>
                  <a:lnTo>
                    <a:pt x="865" y="19291"/>
                  </a:lnTo>
                  <a:cubicBezTo>
                    <a:pt x="876" y="19021"/>
                    <a:pt x="913" y="18755"/>
                    <a:pt x="962" y="18491"/>
                  </a:cubicBezTo>
                  <a:lnTo>
                    <a:pt x="962" y="18485"/>
                  </a:lnTo>
                  <a:cubicBezTo>
                    <a:pt x="1394" y="16187"/>
                    <a:pt x="3017" y="14641"/>
                    <a:pt x="3017" y="14641"/>
                  </a:cubicBezTo>
                  <a:cubicBezTo>
                    <a:pt x="5374" y="12203"/>
                    <a:pt x="6494" y="9711"/>
                    <a:pt x="7023" y="7883"/>
                  </a:cubicBezTo>
                  <a:cubicBezTo>
                    <a:pt x="7172" y="7368"/>
                    <a:pt x="7291" y="6844"/>
                    <a:pt x="7379" y="6315"/>
                  </a:cubicBezTo>
                  <a:cubicBezTo>
                    <a:pt x="7385" y="6299"/>
                    <a:pt x="7391" y="6299"/>
                    <a:pt x="7391" y="6288"/>
                  </a:cubicBezTo>
                  <a:cubicBezTo>
                    <a:pt x="7493" y="5651"/>
                    <a:pt x="7504" y="5244"/>
                    <a:pt x="7510" y="5153"/>
                  </a:cubicBezTo>
                  <a:lnTo>
                    <a:pt x="7510" y="5137"/>
                  </a:lnTo>
                  <a:lnTo>
                    <a:pt x="2098" y="8208"/>
                  </a:lnTo>
                  <a:lnTo>
                    <a:pt x="6901" y="3513"/>
                  </a:lnTo>
                  <a:cubicBezTo>
                    <a:pt x="7322" y="3103"/>
                    <a:pt x="7550" y="2526"/>
                    <a:pt x="7500" y="1940"/>
                  </a:cubicBezTo>
                  <a:lnTo>
                    <a:pt x="7499" y="1931"/>
                  </a:lnTo>
                  <a:cubicBezTo>
                    <a:pt x="7483" y="1681"/>
                    <a:pt x="7456" y="1427"/>
                    <a:pt x="7428" y="1179"/>
                  </a:cubicBezTo>
                  <a:cubicBezTo>
                    <a:pt x="7412" y="1006"/>
                    <a:pt x="7391" y="833"/>
                    <a:pt x="7364" y="660"/>
                  </a:cubicBezTo>
                  <a:cubicBezTo>
                    <a:pt x="7342" y="481"/>
                    <a:pt x="7321" y="303"/>
                    <a:pt x="7288" y="125"/>
                  </a:cubicBezTo>
                  <a:cubicBezTo>
                    <a:pt x="7283" y="82"/>
                    <a:pt x="7277" y="38"/>
                    <a:pt x="7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7133185" y="3072494"/>
              <a:ext cx="825091" cy="1219003"/>
            </a:xfrm>
            <a:custGeom>
              <a:avLst/>
              <a:gdLst/>
              <a:ahLst/>
              <a:cxnLst/>
              <a:rect l="l" t="t" r="r" b="b"/>
              <a:pathLst>
                <a:path w="12886" h="19038" extrusionOk="0">
                  <a:moveTo>
                    <a:pt x="2483" y="1"/>
                  </a:moveTo>
                  <a:cubicBezTo>
                    <a:pt x="2147" y="1"/>
                    <a:pt x="1875" y="273"/>
                    <a:pt x="1875" y="609"/>
                  </a:cubicBezTo>
                  <a:lnTo>
                    <a:pt x="1875" y="2688"/>
                  </a:lnTo>
                  <a:cubicBezTo>
                    <a:pt x="1875" y="3024"/>
                    <a:pt x="2147" y="3296"/>
                    <a:pt x="2483" y="3296"/>
                  </a:cubicBezTo>
                  <a:lnTo>
                    <a:pt x="3147" y="3296"/>
                  </a:lnTo>
                  <a:lnTo>
                    <a:pt x="3147" y="5395"/>
                  </a:lnTo>
                  <a:lnTo>
                    <a:pt x="230" y="10047"/>
                  </a:lnTo>
                  <a:cubicBezTo>
                    <a:pt x="1" y="10411"/>
                    <a:pt x="14" y="10877"/>
                    <a:pt x="264" y="11227"/>
                  </a:cubicBezTo>
                  <a:lnTo>
                    <a:pt x="5577" y="18703"/>
                  </a:lnTo>
                  <a:cubicBezTo>
                    <a:pt x="5677" y="18844"/>
                    <a:pt x="5811" y="18959"/>
                    <a:pt x="5966" y="19037"/>
                  </a:cubicBezTo>
                  <a:lnTo>
                    <a:pt x="5966" y="10806"/>
                  </a:lnTo>
                  <a:cubicBezTo>
                    <a:pt x="5588" y="10590"/>
                    <a:pt x="5402" y="10146"/>
                    <a:pt x="5514" y="9725"/>
                  </a:cubicBezTo>
                  <a:cubicBezTo>
                    <a:pt x="5625" y="9303"/>
                    <a:pt x="6007" y="9009"/>
                    <a:pt x="6443" y="9009"/>
                  </a:cubicBezTo>
                  <a:cubicBezTo>
                    <a:pt x="6880" y="9009"/>
                    <a:pt x="7261" y="9303"/>
                    <a:pt x="7372" y="9725"/>
                  </a:cubicBezTo>
                  <a:cubicBezTo>
                    <a:pt x="7484" y="10146"/>
                    <a:pt x="7298" y="10590"/>
                    <a:pt x="6919" y="10806"/>
                  </a:cubicBezTo>
                  <a:lnTo>
                    <a:pt x="6919" y="19037"/>
                  </a:lnTo>
                  <a:cubicBezTo>
                    <a:pt x="7075" y="18959"/>
                    <a:pt x="7209" y="18844"/>
                    <a:pt x="7308" y="18703"/>
                  </a:cubicBezTo>
                  <a:lnTo>
                    <a:pt x="12623" y="11227"/>
                  </a:lnTo>
                  <a:cubicBezTo>
                    <a:pt x="12872" y="10877"/>
                    <a:pt x="12885" y="10411"/>
                    <a:pt x="12657" y="10047"/>
                  </a:cubicBezTo>
                  <a:lnTo>
                    <a:pt x="9738" y="5395"/>
                  </a:lnTo>
                  <a:lnTo>
                    <a:pt x="9738" y="3296"/>
                  </a:lnTo>
                  <a:lnTo>
                    <a:pt x="10403" y="3296"/>
                  </a:lnTo>
                  <a:cubicBezTo>
                    <a:pt x="10739" y="3296"/>
                    <a:pt x="11011" y="3024"/>
                    <a:pt x="11011" y="2688"/>
                  </a:cubicBezTo>
                  <a:lnTo>
                    <a:pt x="11011" y="609"/>
                  </a:lnTo>
                  <a:cubicBezTo>
                    <a:pt x="11011" y="273"/>
                    <a:pt x="10739"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33"/>
          <p:cNvGrpSpPr/>
          <p:nvPr/>
        </p:nvGrpSpPr>
        <p:grpSpPr>
          <a:xfrm>
            <a:off x="5213109" y="3494062"/>
            <a:ext cx="354615" cy="354615"/>
            <a:chOff x="3894815" y="2915738"/>
            <a:chExt cx="354615" cy="354615"/>
          </a:xfrm>
        </p:grpSpPr>
        <p:sp>
          <p:nvSpPr>
            <p:cNvPr id="791" name="Google Shape;791;p33"/>
            <p:cNvSpPr/>
            <p:nvPr/>
          </p:nvSpPr>
          <p:spPr>
            <a:xfrm>
              <a:off x="3901490" y="3124885"/>
              <a:ext cx="347940" cy="83138"/>
            </a:xfrm>
            <a:custGeom>
              <a:avLst/>
              <a:gdLst/>
              <a:ahLst/>
              <a:cxnLst/>
              <a:rect l="l" t="t" r="r" b="b"/>
              <a:pathLst>
                <a:path w="11103" h="2653" extrusionOk="0">
                  <a:moveTo>
                    <a:pt x="9073" y="1"/>
                  </a:moveTo>
                  <a:cubicBezTo>
                    <a:pt x="8363" y="1"/>
                    <a:pt x="7788" y="576"/>
                    <a:pt x="7788" y="1285"/>
                  </a:cubicBezTo>
                  <a:lnTo>
                    <a:pt x="7788" y="1326"/>
                  </a:lnTo>
                  <a:lnTo>
                    <a:pt x="1720" y="1326"/>
                  </a:lnTo>
                  <a:cubicBezTo>
                    <a:pt x="1457" y="1326"/>
                    <a:pt x="1204" y="1431"/>
                    <a:pt x="1017" y="1617"/>
                  </a:cubicBezTo>
                  <a:lnTo>
                    <a:pt x="79" y="2556"/>
                  </a:lnTo>
                  <a:cubicBezTo>
                    <a:pt x="51" y="2585"/>
                    <a:pt x="24" y="2618"/>
                    <a:pt x="0" y="2652"/>
                  </a:cubicBezTo>
                  <a:lnTo>
                    <a:pt x="10905" y="2652"/>
                  </a:lnTo>
                  <a:cubicBezTo>
                    <a:pt x="10888" y="2629"/>
                    <a:pt x="10880" y="2603"/>
                    <a:pt x="10863" y="2581"/>
                  </a:cubicBezTo>
                  <a:lnTo>
                    <a:pt x="10354" y="1990"/>
                  </a:lnTo>
                  <a:lnTo>
                    <a:pt x="10771" y="1990"/>
                  </a:lnTo>
                  <a:cubicBezTo>
                    <a:pt x="10954" y="1990"/>
                    <a:pt x="11103" y="1841"/>
                    <a:pt x="11103" y="1659"/>
                  </a:cubicBezTo>
                  <a:lnTo>
                    <a:pt x="11103" y="1286"/>
                  </a:lnTo>
                  <a:cubicBezTo>
                    <a:pt x="11103" y="576"/>
                    <a:pt x="10528" y="1"/>
                    <a:pt x="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3894815" y="3228769"/>
              <a:ext cx="354615" cy="41585"/>
            </a:xfrm>
            <a:custGeom>
              <a:avLst/>
              <a:gdLst/>
              <a:ahLst/>
              <a:cxnLst/>
              <a:rect l="l" t="t" r="r" b="b"/>
              <a:pathLst>
                <a:path w="11316" h="1327" extrusionOk="0">
                  <a:moveTo>
                    <a:pt x="1" y="1"/>
                  </a:moveTo>
                  <a:lnTo>
                    <a:pt x="1" y="332"/>
                  </a:lnTo>
                  <a:cubicBezTo>
                    <a:pt x="1" y="881"/>
                    <a:pt x="446" y="1327"/>
                    <a:pt x="995" y="1327"/>
                  </a:cubicBezTo>
                  <a:lnTo>
                    <a:pt x="10321" y="1327"/>
                  </a:lnTo>
                  <a:cubicBezTo>
                    <a:pt x="10870" y="1327"/>
                    <a:pt x="11316" y="881"/>
                    <a:pt x="11316" y="332"/>
                  </a:cubicBezTo>
                  <a:lnTo>
                    <a:pt x="11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3915623" y="2915738"/>
              <a:ext cx="313062" cy="126071"/>
            </a:xfrm>
            <a:custGeom>
              <a:avLst/>
              <a:gdLst/>
              <a:ahLst/>
              <a:cxnLst/>
              <a:rect l="l" t="t" r="r" b="b"/>
              <a:pathLst>
                <a:path w="9990" h="4023" extrusionOk="0">
                  <a:moveTo>
                    <a:pt x="995" y="1"/>
                  </a:moveTo>
                  <a:cubicBezTo>
                    <a:pt x="445" y="1"/>
                    <a:pt x="0" y="445"/>
                    <a:pt x="0" y="996"/>
                  </a:cubicBezTo>
                  <a:lnTo>
                    <a:pt x="0" y="4023"/>
                  </a:lnTo>
                  <a:lnTo>
                    <a:pt x="9989" y="4023"/>
                  </a:lnTo>
                  <a:lnTo>
                    <a:pt x="9989" y="996"/>
                  </a:lnTo>
                  <a:cubicBezTo>
                    <a:pt x="9988" y="445"/>
                    <a:pt x="9544" y="1"/>
                    <a:pt x="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3915623" y="3062586"/>
              <a:ext cx="313062" cy="41585"/>
            </a:xfrm>
            <a:custGeom>
              <a:avLst/>
              <a:gdLst/>
              <a:ahLst/>
              <a:cxnLst/>
              <a:rect l="l" t="t" r="r" b="b"/>
              <a:pathLst>
                <a:path w="9990" h="1327" extrusionOk="0">
                  <a:moveTo>
                    <a:pt x="0" y="0"/>
                  </a:moveTo>
                  <a:lnTo>
                    <a:pt x="0" y="331"/>
                  </a:lnTo>
                  <a:cubicBezTo>
                    <a:pt x="0" y="880"/>
                    <a:pt x="445" y="1326"/>
                    <a:pt x="995" y="1326"/>
                  </a:cubicBezTo>
                  <a:lnTo>
                    <a:pt x="8995" y="1326"/>
                  </a:lnTo>
                  <a:cubicBezTo>
                    <a:pt x="9544" y="1326"/>
                    <a:pt x="9989" y="880"/>
                    <a:pt x="9989" y="331"/>
                  </a:cubicBezTo>
                  <a:lnTo>
                    <a:pt x="9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3996380" y="3124885"/>
              <a:ext cx="151548" cy="20839"/>
            </a:xfrm>
            <a:custGeom>
              <a:avLst/>
              <a:gdLst/>
              <a:ahLst/>
              <a:cxnLst/>
              <a:rect l="l" t="t" r="r" b="b"/>
              <a:pathLst>
                <a:path w="4836" h="665" extrusionOk="0">
                  <a:moveTo>
                    <a:pt x="202" y="1"/>
                  </a:moveTo>
                  <a:lnTo>
                    <a:pt x="110" y="184"/>
                  </a:lnTo>
                  <a:cubicBezTo>
                    <a:pt x="0" y="404"/>
                    <a:pt x="160" y="663"/>
                    <a:pt x="406" y="664"/>
                  </a:cubicBezTo>
                  <a:lnTo>
                    <a:pt x="4428" y="664"/>
                  </a:lnTo>
                  <a:cubicBezTo>
                    <a:pt x="4675" y="663"/>
                    <a:pt x="4835" y="404"/>
                    <a:pt x="4725" y="184"/>
                  </a:cubicBezTo>
                  <a:lnTo>
                    <a:pt x="4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3"/>
          <p:cNvGrpSpPr/>
          <p:nvPr/>
        </p:nvGrpSpPr>
        <p:grpSpPr>
          <a:xfrm>
            <a:off x="3571515" y="3494024"/>
            <a:ext cx="354615" cy="354615"/>
            <a:chOff x="3370820" y="2915738"/>
            <a:chExt cx="354615" cy="354615"/>
          </a:xfrm>
        </p:grpSpPr>
        <p:sp>
          <p:nvSpPr>
            <p:cNvPr id="797" name="Google Shape;797;p33"/>
            <p:cNvSpPr/>
            <p:nvPr/>
          </p:nvSpPr>
          <p:spPr>
            <a:xfrm>
              <a:off x="3663105" y="2915738"/>
              <a:ext cx="62330" cy="271508"/>
            </a:xfrm>
            <a:custGeom>
              <a:avLst/>
              <a:gdLst/>
              <a:ahLst/>
              <a:cxnLst/>
              <a:rect l="l" t="t" r="r" b="b"/>
              <a:pathLst>
                <a:path w="1989" h="8664" extrusionOk="0">
                  <a:moveTo>
                    <a:pt x="1326" y="2011"/>
                  </a:moveTo>
                  <a:lnTo>
                    <a:pt x="1326" y="2675"/>
                  </a:lnTo>
                  <a:lnTo>
                    <a:pt x="663" y="2675"/>
                  </a:lnTo>
                  <a:lnTo>
                    <a:pt x="663" y="2011"/>
                  </a:lnTo>
                  <a:close/>
                  <a:moveTo>
                    <a:pt x="994" y="0"/>
                  </a:moveTo>
                  <a:cubicBezTo>
                    <a:pt x="976" y="0"/>
                    <a:pt x="957" y="1"/>
                    <a:pt x="939" y="2"/>
                  </a:cubicBezTo>
                  <a:cubicBezTo>
                    <a:pt x="422" y="31"/>
                    <a:pt x="0" y="494"/>
                    <a:pt x="0" y="1011"/>
                  </a:cubicBezTo>
                  <a:lnTo>
                    <a:pt x="0" y="8664"/>
                  </a:lnTo>
                  <a:lnTo>
                    <a:pt x="1989" y="8664"/>
                  </a:lnTo>
                  <a:lnTo>
                    <a:pt x="1989" y="996"/>
                  </a:lnTo>
                  <a:cubicBezTo>
                    <a:pt x="1989" y="443"/>
                    <a:pt x="1539" y="0"/>
                    <a:pt x="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3663105" y="3207992"/>
              <a:ext cx="62299" cy="62362"/>
            </a:xfrm>
            <a:custGeom>
              <a:avLst/>
              <a:gdLst/>
              <a:ahLst/>
              <a:cxnLst/>
              <a:rect l="l" t="t" r="r" b="b"/>
              <a:pathLst>
                <a:path w="1988" h="1990" extrusionOk="0">
                  <a:moveTo>
                    <a:pt x="0" y="0"/>
                  </a:moveTo>
                  <a:lnTo>
                    <a:pt x="0" y="19"/>
                  </a:lnTo>
                  <a:cubicBezTo>
                    <a:pt x="0" y="277"/>
                    <a:pt x="60" y="530"/>
                    <a:pt x="174" y="761"/>
                  </a:cubicBezTo>
                  <a:lnTo>
                    <a:pt x="697" y="1806"/>
                  </a:lnTo>
                  <a:cubicBezTo>
                    <a:pt x="758" y="1928"/>
                    <a:pt x="876" y="1989"/>
                    <a:pt x="993" y="1989"/>
                  </a:cubicBezTo>
                  <a:cubicBezTo>
                    <a:pt x="1111" y="1989"/>
                    <a:pt x="1229" y="1928"/>
                    <a:pt x="1290" y="1806"/>
                  </a:cubicBezTo>
                  <a:lnTo>
                    <a:pt x="1813" y="760"/>
                  </a:lnTo>
                  <a:cubicBezTo>
                    <a:pt x="1927" y="530"/>
                    <a:pt x="1988" y="277"/>
                    <a:pt x="1988" y="19"/>
                  </a:cubicBezTo>
                  <a:lnTo>
                    <a:pt x="1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3370820" y="3061865"/>
              <a:ext cx="146879" cy="83796"/>
            </a:xfrm>
            <a:custGeom>
              <a:avLst/>
              <a:gdLst/>
              <a:ahLst/>
              <a:cxnLst/>
              <a:rect l="l" t="t" r="r" b="b"/>
              <a:pathLst>
                <a:path w="4687" h="2674" extrusionOk="0">
                  <a:moveTo>
                    <a:pt x="1" y="0"/>
                  </a:moveTo>
                  <a:lnTo>
                    <a:pt x="1" y="2674"/>
                  </a:lnTo>
                  <a:lnTo>
                    <a:pt x="4686" y="2674"/>
                  </a:lnTo>
                  <a:lnTo>
                    <a:pt x="4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3579998" y="2915738"/>
              <a:ext cx="62330" cy="125381"/>
            </a:xfrm>
            <a:custGeom>
              <a:avLst/>
              <a:gdLst/>
              <a:ahLst/>
              <a:cxnLst/>
              <a:rect l="l" t="t" r="r" b="b"/>
              <a:pathLst>
                <a:path w="1989" h="4001" extrusionOk="0">
                  <a:moveTo>
                    <a:pt x="0" y="1"/>
                  </a:moveTo>
                  <a:lnTo>
                    <a:pt x="0" y="4001"/>
                  </a:lnTo>
                  <a:lnTo>
                    <a:pt x="1989" y="4001"/>
                  </a:lnTo>
                  <a:lnTo>
                    <a:pt x="1989" y="996"/>
                  </a:lnTo>
                  <a:cubicBezTo>
                    <a:pt x="1989" y="445"/>
                    <a:pt x="1544" y="1"/>
                    <a:pt x="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3579998" y="3061865"/>
              <a:ext cx="62330" cy="83796"/>
            </a:xfrm>
            <a:custGeom>
              <a:avLst/>
              <a:gdLst/>
              <a:ahLst/>
              <a:cxnLst/>
              <a:rect l="l" t="t" r="r" b="b"/>
              <a:pathLst>
                <a:path w="1989" h="2674" extrusionOk="0">
                  <a:moveTo>
                    <a:pt x="0" y="0"/>
                  </a:moveTo>
                  <a:lnTo>
                    <a:pt x="0" y="2674"/>
                  </a:lnTo>
                  <a:lnTo>
                    <a:pt x="1989" y="2674"/>
                  </a:lnTo>
                  <a:lnTo>
                    <a:pt x="1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3538413" y="3061865"/>
              <a:ext cx="20808" cy="83796"/>
            </a:xfrm>
            <a:custGeom>
              <a:avLst/>
              <a:gdLst/>
              <a:ahLst/>
              <a:cxnLst/>
              <a:rect l="l" t="t" r="r" b="b"/>
              <a:pathLst>
                <a:path w="664" h="2674" extrusionOk="0">
                  <a:moveTo>
                    <a:pt x="0" y="0"/>
                  </a:moveTo>
                  <a:lnTo>
                    <a:pt x="0" y="2674"/>
                  </a:lnTo>
                  <a:lnTo>
                    <a:pt x="664" y="2674"/>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3538413" y="2915738"/>
              <a:ext cx="20808" cy="125381"/>
            </a:xfrm>
            <a:custGeom>
              <a:avLst/>
              <a:gdLst/>
              <a:ahLst/>
              <a:cxnLst/>
              <a:rect l="l" t="t" r="r" b="b"/>
              <a:pathLst>
                <a:path w="664" h="4001" extrusionOk="0">
                  <a:moveTo>
                    <a:pt x="0" y="1"/>
                  </a:moveTo>
                  <a:lnTo>
                    <a:pt x="0" y="4001"/>
                  </a:lnTo>
                  <a:lnTo>
                    <a:pt x="664" y="4001"/>
                  </a:lnTo>
                  <a:lnTo>
                    <a:pt x="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3579998" y="3166438"/>
              <a:ext cx="62330" cy="103915"/>
            </a:xfrm>
            <a:custGeom>
              <a:avLst/>
              <a:gdLst/>
              <a:ahLst/>
              <a:cxnLst/>
              <a:rect l="l" t="t" r="r" b="b"/>
              <a:pathLst>
                <a:path w="1989" h="3316" extrusionOk="0">
                  <a:moveTo>
                    <a:pt x="0" y="0"/>
                  </a:moveTo>
                  <a:lnTo>
                    <a:pt x="0" y="3316"/>
                  </a:lnTo>
                  <a:lnTo>
                    <a:pt x="994" y="3316"/>
                  </a:lnTo>
                  <a:cubicBezTo>
                    <a:pt x="1544" y="3316"/>
                    <a:pt x="1989" y="2870"/>
                    <a:pt x="1989" y="2321"/>
                  </a:cubicBezTo>
                  <a:lnTo>
                    <a:pt x="1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3370820" y="3166438"/>
              <a:ext cx="146879" cy="103915"/>
            </a:xfrm>
            <a:custGeom>
              <a:avLst/>
              <a:gdLst/>
              <a:ahLst/>
              <a:cxnLst/>
              <a:rect l="l" t="t" r="r" b="b"/>
              <a:pathLst>
                <a:path w="4687" h="3316" extrusionOk="0">
                  <a:moveTo>
                    <a:pt x="1" y="0"/>
                  </a:moveTo>
                  <a:lnTo>
                    <a:pt x="1" y="2984"/>
                  </a:lnTo>
                  <a:cubicBezTo>
                    <a:pt x="1" y="3167"/>
                    <a:pt x="149" y="3316"/>
                    <a:pt x="332" y="3316"/>
                  </a:cubicBezTo>
                  <a:lnTo>
                    <a:pt x="4686" y="3316"/>
                  </a:lnTo>
                  <a:lnTo>
                    <a:pt x="4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3538413" y="3166438"/>
              <a:ext cx="20808" cy="103915"/>
            </a:xfrm>
            <a:custGeom>
              <a:avLst/>
              <a:gdLst/>
              <a:ahLst/>
              <a:cxnLst/>
              <a:rect l="l" t="t" r="r" b="b"/>
              <a:pathLst>
                <a:path w="664" h="3316" extrusionOk="0">
                  <a:moveTo>
                    <a:pt x="0" y="0"/>
                  </a:moveTo>
                  <a:lnTo>
                    <a:pt x="0" y="3316"/>
                  </a:lnTo>
                  <a:lnTo>
                    <a:pt x="664" y="3316"/>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3370820" y="2915738"/>
              <a:ext cx="146879" cy="125381"/>
            </a:xfrm>
            <a:custGeom>
              <a:avLst/>
              <a:gdLst/>
              <a:ahLst/>
              <a:cxnLst/>
              <a:rect l="l" t="t" r="r" b="b"/>
              <a:pathLst>
                <a:path w="4687" h="4001" extrusionOk="0">
                  <a:moveTo>
                    <a:pt x="333" y="1"/>
                  </a:moveTo>
                  <a:cubicBezTo>
                    <a:pt x="149" y="1"/>
                    <a:pt x="1" y="148"/>
                    <a:pt x="1" y="332"/>
                  </a:cubicBezTo>
                  <a:lnTo>
                    <a:pt x="1" y="4001"/>
                  </a:lnTo>
                  <a:lnTo>
                    <a:pt x="4686" y="4001"/>
                  </a:lnTo>
                  <a:lnTo>
                    <a:pt x="4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33"/>
          <p:cNvGrpSpPr/>
          <p:nvPr/>
        </p:nvGrpSpPr>
        <p:grpSpPr>
          <a:xfrm>
            <a:off x="3571515" y="1788998"/>
            <a:ext cx="354615" cy="354615"/>
            <a:chOff x="3357126" y="1882729"/>
            <a:chExt cx="354615" cy="354615"/>
          </a:xfrm>
        </p:grpSpPr>
        <p:sp>
          <p:nvSpPr>
            <p:cNvPr id="822" name="Google Shape;822;p33"/>
            <p:cNvSpPr/>
            <p:nvPr/>
          </p:nvSpPr>
          <p:spPr>
            <a:xfrm>
              <a:off x="3357126" y="2070378"/>
              <a:ext cx="166935" cy="166966"/>
            </a:xfrm>
            <a:custGeom>
              <a:avLst/>
              <a:gdLst/>
              <a:ahLst/>
              <a:cxnLst/>
              <a:rect l="l" t="t" r="r" b="b"/>
              <a:pathLst>
                <a:path w="5327" h="5328" extrusionOk="0">
                  <a:moveTo>
                    <a:pt x="3013" y="653"/>
                  </a:moveTo>
                  <a:cubicBezTo>
                    <a:pt x="3307" y="653"/>
                    <a:pt x="3456" y="1010"/>
                    <a:pt x="3247" y="1219"/>
                  </a:cubicBezTo>
                  <a:cubicBezTo>
                    <a:pt x="3179" y="1286"/>
                    <a:pt x="3096" y="1317"/>
                    <a:pt x="3015" y="1317"/>
                  </a:cubicBezTo>
                  <a:cubicBezTo>
                    <a:pt x="2844" y="1317"/>
                    <a:pt x="2681" y="1184"/>
                    <a:pt x="2681" y="984"/>
                  </a:cubicBezTo>
                  <a:cubicBezTo>
                    <a:pt x="2681" y="802"/>
                    <a:pt x="2830" y="653"/>
                    <a:pt x="3013" y="653"/>
                  </a:cubicBezTo>
                  <a:close/>
                  <a:moveTo>
                    <a:pt x="4331" y="1990"/>
                  </a:moveTo>
                  <a:cubicBezTo>
                    <a:pt x="4500" y="1990"/>
                    <a:pt x="4650" y="2115"/>
                    <a:pt x="4669" y="2284"/>
                  </a:cubicBezTo>
                  <a:cubicBezTo>
                    <a:pt x="4691" y="2480"/>
                    <a:pt x="4538" y="2652"/>
                    <a:pt x="4340" y="2652"/>
                  </a:cubicBezTo>
                  <a:cubicBezTo>
                    <a:pt x="4340" y="2652"/>
                    <a:pt x="4339" y="2652"/>
                    <a:pt x="4339" y="2652"/>
                  </a:cubicBezTo>
                  <a:lnTo>
                    <a:pt x="1695" y="2652"/>
                  </a:lnTo>
                  <a:cubicBezTo>
                    <a:pt x="1525" y="2652"/>
                    <a:pt x="1375" y="2528"/>
                    <a:pt x="1358" y="2359"/>
                  </a:cubicBezTo>
                  <a:cubicBezTo>
                    <a:pt x="1335" y="2163"/>
                    <a:pt x="1489" y="1990"/>
                    <a:pt x="1687" y="1990"/>
                  </a:cubicBezTo>
                  <a:close/>
                  <a:moveTo>
                    <a:pt x="3010" y="3304"/>
                  </a:moveTo>
                  <a:cubicBezTo>
                    <a:pt x="3180" y="3304"/>
                    <a:pt x="3344" y="3436"/>
                    <a:pt x="3344" y="3636"/>
                  </a:cubicBezTo>
                  <a:cubicBezTo>
                    <a:pt x="3344" y="3820"/>
                    <a:pt x="3195" y="3967"/>
                    <a:pt x="3013" y="3967"/>
                  </a:cubicBezTo>
                  <a:cubicBezTo>
                    <a:pt x="2718" y="3967"/>
                    <a:pt x="2569" y="3611"/>
                    <a:pt x="2778" y="3402"/>
                  </a:cubicBezTo>
                  <a:cubicBezTo>
                    <a:pt x="2846" y="3334"/>
                    <a:pt x="2929" y="3304"/>
                    <a:pt x="3010" y="3304"/>
                  </a:cubicBezTo>
                  <a:close/>
                  <a:moveTo>
                    <a:pt x="1" y="0"/>
                  </a:moveTo>
                  <a:lnTo>
                    <a:pt x="1" y="4311"/>
                  </a:lnTo>
                  <a:cubicBezTo>
                    <a:pt x="3" y="4871"/>
                    <a:pt x="456" y="5325"/>
                    <a:pt x="1018" y="5327"/>
                  </a:cubicBezTo>
                  <a:lnTo>
                    <a:pt x="5327" y="5327"/>
                  </a:lnTo>
                  <a:lnTo>
                    <a:pt x="5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3357126" y="1882729"/>
              <a:ext cx="166935" cy="166935"/>
            </a:xfrm>
            <a:custGeom>
              <a:avLst/>
              <a:gdLst/>
              <a:ahLst/>
              <a:cxnLst/>
              <a:rect l="l" t="t" r="r" b="b"/>
              <a:pathLst>
                <a:path w="5327" h="5327" extrusionOk="0">
                  <a:moveTo>
                    <a:pt x="3007" y="1326"/>
                  </a:moveTo>
                  <a:cubicBezTo>
                    <a:pt x="3191" y="1326"/>
                    <a:pt x="3339" y="1496"/>
                    <a:pt x="3339" y="1679"/>
                  </a:cubicBezTo>
                  <a:lnTo>
                    <a:pt x="3339" y="2673"/>
                  </a:lnTo>
                  <a:lnTo>
                    <a:pt x="4333" y="2673"/>
                  </a:lnTo>
                  <a:cubicBezTo>
                    <a:pt x="4531" y="2673"/>
                    <a:pt x="4686" y="2846"/>
                    <a:pt x="4663" y="3043"/>
                  </a:cubicBezTo>
                  <a:cubicBezTo>
                    <a:pt x="4643" y="3212"/>
                    <a:pt x="4494" y="3338"/>
                    <a:pt x="4324" y="3338"/>
                  </a:cubicBezTo>
                  <a:lnTo>
                    <a:pt x="3338" y="3338"/>
                  </a:lnTo>
                  <a:lnTo>
                    <a:pt x="3338" y="4324"/>
                  </a:lnTo>
                  <a:cubicBezTo>
                    <a:pt x="3338" y="4493"/>
                    <a:pt x="3213" y="4643"/>
                    <a:pt x="3043" y="4661"/>
                  </a:cubicBezTo>
                  <a:cubicBezTo>
                    <a:pt x="3031" y="4663"/>
                    <a:pt x="3018" y="4664"/>
                    <a:pt x="3006" y="4664"/>
                  </a:cubicBezTo>
                  <a:cubicBezTo>
                    <a:pt x="2825" y="4664"/>
                    <a:pt x="2675" y="4517"/>
                    <a:pt x="2675" y="4331"/>
                  </a:cubicBezTo>
                  <a:lnTo>
                    <a:pt x="2675" y="3337"/>
                  </a:lnTo>
                  <a:lnTo>
                    <a:pt x="1690" y="3337"/>
                  </a:lnTo>
                  <a:cubicBezTo>
                    <a:pt x="1519" y="3337"/>
                    <a:pt x="1370" y="3212"/>
                    <a:pt x="1351" y="3043"/>
                  </a:cubicBezTo>
                  <a:cubicBezTo>
                    <a:pt x="1329" y="2846"/>
                    <a:pt x="1483" y="2673"/>
                    <a:pt x="1681" y="2673"/>
                  </a:cubicBezTo>
                  <a:lnTo>
                    <a:pt x="2676" y="2673"/>
                  </a:lnTo>
                  <a:lnTo>
                    <a:pt x="2676" y="1676"/>
                  </a:lnTo>
                  <a:cubicBezTo>
                    <a:pt x="2676" y="1529"/>
                    <a:pt x="2765" y="1393"/>
                    <a:pt x="2904" y="1344"/>
                  </a:cubicBezTo>
                  <a:cubicBezTo>
                    <a:pt x="2939" y="1331"/>
                    <a:pt x="2974" y="1326"/>
                    <a:pt x="3007" y="1326"/>
                  </a:cubicBezTo>
                  <a:close/>
                  <a:moveTo>
                    <a:pt x="996" y="0"/>
                  </a:moveTo>
                  <a:cubicBezTo>
                    <a:pt x="447" y="0"/>
                    <a:pt x="1" y="446"/>
                    <a:pt x="1" y="995"/>
                  </a:cubicBezTo>
                  <a:lnTo>
                    <a:pt x="1" y="5326"/>
                  </a:lnTo>
                  <a:lnTo>
                    <a:pt x="5327" y="5326"/>
                  </a:lnTo>
                  <a:lnTo>
                    <a:pt x="5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3544837" y="1882729"/>
              <a:ext cx="166904" cy="166935"/>
            </a:xfrm>
            <a:custGeom>
              <a:avLst/>
              <a:gdLst/>
              <a:ahLst/>
              <a:cxnLst/>
              <a:rect l="l" t="t" r="r" b="b"/>
              <a:pathLst>
                <a:path w="5326" h="5327" extrusionOk="0">
                  <a:moveTo>
                    <a:pt x="3643" y="2674"/>
                  </a:moveTo>
                  <a:cubicBezTo>
                    <a:pt x="3814" y="2674"/>
                    <a:pt x="3963" y="2799"/>
                    <a:pt x="3981" y="2968"/>
                  </a:cubicBezTo>
                  <a:cubicBezTo>
                    <a:pt x="4003" y="3165"/>
                    <a:pt x="3850" y="3337"/>
                    <a:pt x="3652" y="3338"/>
                  </a:cubicBezTo>
                  <a:lnTo>
                    <a:pt x="1009" y="3338"/>
                  </a:lnTo>
                  <a:cubicBezTo>
                    <a:pt x="839" y="3338"/>
                    <a:pt x="689" y="3212"/>
                    <a:pt x="670" y="3043"/>
                  </a:cubicBezTo>
                  <a:cubicBezTo>
                    <a:pt x="648" y="2846"/>
                    <a:pt x="802" y="2674"/>
                    <a:pt x="1000" y="2674"/>
                  </a:cubicBezTo>
                  <a:close/>
                  <a:moveTo>
                    <a:pt x="0" y="0"/>
                  </a:moveTo>
                  <a:lnTo>
                    <a:pt x="0" y="5326"/>
                  </a:lnTo>
                  <a:lnTo>
                    <a:pt x="5326" y="5326"/>
                  </a:lnTo>
                  <a:lnTo>
                    <a:pt x="5326" y="995"/>
                  </a:lnTo>
                  <a:cubicBezTo>
                    <a:pt x="5326" y="446"/>
                    <a:pt x="4880" y="0"/>
                    <a:pt x="4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3544837" y="2070378"/>
              <a:ext cx="166904" cy="166966"/>
            </a:xfrm>
            <a:custGeom>
              <a:avLst/>
              <a:gdLst/>
              <a:ahLst/>
              <a:cxnLst/>
              <a:rect l="l" t="t" r="r" b="b"/>
              <a:pathLst>
                <a:path w="5326" h="5328" extrusionOk="0">
                  <a:moveTo>
                    <a:pt x="3649" y="656"/>
                  </a:moveTo>
                  <a:cubicBezTo>
                    <a:pt x="3734" y="656"/>
                    <a:pt x="3819" y="688"/>
                    <a:pt x="3883" y="753"/>
                  </a:cubicBezTo>
                  <a:cubicBezTo>
                    <a:pt x="4012" y="881"/>
                    <a:pt x="4013" y="1089"/>
                    <a:pt x="3887" y="1219"/>
                  </a:cubicBezTo>
                  <a:lnTo>
                    <a:pt x="2795" y="2310"/>
                  </a:lnTo>
                  <a:lnTo>
                    <a:pt x="3887" y="3402"/>
                  </a:lnTo>
                  <a:cubicBezTo>
                    <a:pt x="4013" y="3532"/>
                    <a:pt x="4012" y="3739"/>
                    <a:pt x="3883" y="3868"/>
                  </a:cubicBezTo>
                  <a:cubicBezTo>
                    <a:pt x="3819" y="3932"/>
                    <a:pt x="3734" y="3965"/>
                    <a:pt x="3650" y="3965"/>
                  </a:cubicBezTo>
                  <a:cubicBezTo>
                    <a:pt x="3566" y="3965"/>
                    <a:pt x="3482" y="3933"/>
                    <a:pt x="3418" y="3870"/>
                  </a:cubicBezTo>
                  <a:lnTo>
                    <a:pt x="2326" y="2779"/>
                  </a:lnTo>
                  <a:lnTo>
                    <a:pt x="1235" y="3870"/>
                  </a:lnTo>
                  <a:cubicBezTo>
                    <a:pt x="1170" y="3933"/>
                    <a:pt x="1086" y="3965"/>
                    <a:pt x="1003" y="3965"/>
                  </a:cubicBezTo>
                  <a:cubicBezTo>
                    <a:pt x="918" y="3965"/>
                    <a:pt x="834" y="3932"/>
                    <a:pt x="769" y="3868"/>
                  </a:cubicBezTo>
                  <a:cubicBezTo>
                    <a:pt x="641" y="3739"/>
                    <a:pt x="639" y="3532"/>
                    <a:pt x="766" y="3402"/>
                  </a:cubicBezTo>
                  <a:lnTo>
                    <a:pt x="1858" y="2310"/>
                  </a:lnTo>
                  <a:lnTo>
                    <a:pt x="766" y="1219"/>
                  </a:lnTo>
                  <a:cubicBezTo>
                    <a:pt x="639" y="1089"/>
                    <a:pt x="641" y="881"/>
                    <a:pt x="769" y="753"/>
                  </a:cubicBezTo>
                  <a:cubicBezTo>
                    <a:pt x="834" y="688"/>
                    <a:pt x="918" y="656"/>
                    <a:pt x="1003" y="656"/>
                  </a:cubicBezTo>
                  <a:cubicBezTo>
                    <a:pt x="1087" y="656"/>
                    <a:pt x="1170" y="687"/>
                    <a:pt x="1235" y="750"/>
                  </a:cubicBezTo>
                  <a:lnTo>
                    <a:pt x="2326" y="1841"/>
                  </a:lnTo>
                  <a:lnTo>
                    <a:pt x="3418" y="750"/>
                  </a:lnTo>
                  <a:cubicBezTo>
                    <a:pt x="3482" y="687"/>
                    <a:pt x="3566" y="656"/>
                    <a:pt x="3649" y="656"/>
                  </a:cubicBezTo>
                  <a:close/>
                  <a:moveTo>
                    <a:pt x="0" y="0"/>
                  </a:moveTo>
                  <a:lnTo>
                    <a:pt x="0" y="5327"/>
                  </a:lnTo>
                  <a:lnTo>
                    <a:pt x="4310" y="5327"/>
                  </a:lnTo>
                  <a:cubicBezTo>
                    <a:pt x="4870" y="5325"/>
                    <a:pt x="5325" y="4871"/>
                    <a:pt x="5326" y="4311"/>
                  </a:cubicBezTo>
                  <a:lnTo>
                    <a:pt x="5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3"/>
          <p:cNvGrpSpPr/>
          <p:nvPr/>
        </p:nvGrpSpPr>
        <p:grpSpPr>
          <a:xfrm>
            <a:off x="5209067" y="1801145"/>
            <a:ext cx="362700" cy="354772"/>
            <a:chOff x="3878300" y="1870006"/>
            <a:chExt cx="362700" cy="354772"/>
          </a:xfrm>
        </p:grpSpPr>
        <p:sp>
          <p:nvSpPr>
            <p:cNvPr id="827" name="Google Shape;827;p33"/>
            <p:cNvSpPr/>
            <p:nvPr/>
          </p:nvSpPr>
          <p:spPr>
            <a:xfrm>
              <a:off x="3878300" y="1870194"/>
              <a:ext cx="360663" cy="354584"/>
            </a:xfrm>
            <a:custGeom>
              <a:avLst/>
              <a:gdLst/>
              <a:ahLst/>
              <a:cxnLst/>
              <a:rect l="l" t="t" r="r" b="b"/>
              <a:pathLst>
                <a:path w="11509" h="11315" extrusionOk="0">
                  <a:moveTo>
                    <a:pt x="2029" y="1"/>
                  </a:moveTo>
                  <a:cubicBezTo>
                    <a:pt x="1774" y="1"/>
                    <a:pt x="1520" y="98"/>
                    <a:pt x="1325" y="291"/>
                  </a:cubicBezTo>
                  <a:lnTo>
                    <a:pt x="388" y="1229"/>
                  </a:lnTo>
                  <a:cubicBezTo>
                    <a:pt x="1" y="1617"/>
                    <a:pt x="1" y="2247"/>
                    <a:pt x="388" y="2635"/>
                  </a:cubicBezTo>
                  <a:lnTo>
                    <a:pt x="574" y="2821"/>
                  </a:lnTo>
                  <a:lnTo>
                    <a:pt x="1277" y="2118"/>
                  </a:lnTo>
                  <a:cubicBezTo>
                    <a:pt x="1341" y="2055"/>
                    <a:pt x="1425" y="2024"/>
                    <a:pt x="1508" y="2024"/>
                  </a:cubicBezTo>
                  <a:cubicBezTo>
                    <a:pt x="1593" y="2024"/>
                    <a:pt x="1678" y="2056"/>
                    <a:pt x="1743" y="2121"/>
                  </a:cubicBezTo>
                  <a:cubicBezTo>
                    <a:pt x="1871" y="2249"/>
                    <a:pt x="1872" y="2457"/>
                    <a:pt x="1746" y="2587"/>
                  </a:cubicBezTo>
                  <a:lnTo>
                    <a:pt x="1043" y="3290"/>
                  </a:lnTo>
                  <a:lnTo>
                    <a:pt x="1511" y="3759"/>
                  </a:lnTo>
                  <a:lnTo>
                    <a:pt x="2677" y="2592"/>
                  </a:lnTo>
                  <a:cubicBezTo>
                    <a:pt x="2744" y="2526"/>
                    <a:pt x="2833" y="2491"/>
                    <a:pt x="2922" y="2491"/>
                  </a:cubicBezTo>
                  <a:cubicBezTo>
                    <a:pt x="2993" y="2491"/>
                    <a:pt x="3064" y="2514"/>
                    <a:pt x="3123" y="2561"/>
                  </a:cubicBezTo>
                  <a:cubicBezTo>
                    <a:pt x="3279" y="2685"/>
                    <a:pt x="3292" y="2916"/>
                    <a:pt x="3151" y="3055"/>
                  </a:cubicBezTo>
                  <a:lnTo>
                    <a:pt x="1979" y="4227"/>
                  </a:lnTo>
                  <a:lnTo>
                    <a:pt x="2448" y="4696"/>
                  </a:lnTo>
                  <a:lnTo>
                    <a:pt x="3145" y="4000"/>
                  </a:lnTo>
                  <a:cubicBezTo>
                    <a:pt x="3212" y="3933"/>
                    <a:pt x="3301" y="3898"/>
                    <a:pt x="3389" y="3898"/>
                  </a:cubicBezTo>
                  <a:cubicBezTo>
                    <a:pt x="3461" y="3898"/>
                    <a:pt x="3533" y="3920"/>
                    <a:pt x="3592" y="3968"/>
                  </a:cubicBezTo>
                  <a:cubicBezTo>
                    <a:pt x="3746" y="4092"/>
                    <a:pt x="3759" y="4322"/>
                    <a:pt x="3620" y="4462"/>
                  </a:cubicBezTo>
                  <a:lnTo>
                    <a:pt x="2917" y="5165"/>
                  </a:lnTo>
                  <a:lnTo>
                    <a:pt x="3385" y="5634"/>
                  </a:lnTo>
                  <a:lnTo>
                    <a:pt x="4557" y="4462"/>
                  </a:lnTo>
                  <a:cubicBezTo>
                    <a:pt x="4622" y="4399"/>
                    <a:pt x="4705" y="4368"/>
                    <a:pt x="4789" y="4368"/>
                  </a:cubicBezTo>
                  <a:cubicBezTo>
                    <a:pt x="4874" y="4368"/>
                    <a:pt x="4959" y="4400"/>
                    <a:pt x="5024" y="4465"/>
                  </a:cubicBezTo>
                  <a:cubicBezTo>
                    <a:pt x="5151" y="4593"/>
                    <a:pt x="5153" y="4801"/>
                    <a:pt x="5026" y="4931"/>
                  </a:cubicBezTo>
                  <a:lnTo>
                    <a:pt x="3854" y="6102"/>
                  </a:lnTo>
                  <a:lnTo>
                    <a:pt x="4323" y="6571"/>
                  </a:lnTo>
                  <a:lnTo>
                    <a:pt x="5020" y="5875"/>
                  </a:lnTo>
                  <a:cubicBezTo>
                    <a:pt x="5087" y="5808"/>
                    <a:pt x="5176" y="5773"/>
                    <a:pt x="5264" y="5773"/>
                  </a:cubicBezTo>
                  <a:cubicBezTo>
                    <a:pt x="5336" y="5773"/>
                    <a:pt x="5408" y="5796"/>
                    <a:pt x="5467" y="5843"/>
                  </a:cubicBezTo>
                  <a:cubicBezTo>
                    <a:pt x="5621" y="5966"/>
                    <a:pt x="5634" y="6197"/>
                    <a:pt x="5495" y="6337"/>
                  </a:cubicBezTo>
                  <a:lnTo>
                    <a:pt x="4790" y="7040"/>
                  </a:lnTo>
                  <a:lnTo>
                    <a:pt x="5259" y="7509"/>
                  </a:lnTo>
                  <a:lnTo>
                    <a:pt x="6432" y="6337"/>
                  </a:lnTo>
                  <a:cubicBezTo>
                    <a:pt x="6497" y="6274"/>
                    <a:pt x="6580" y="6243"/>
                    <a:pt x="6663" y="6243"/>
                  </a:cubicBezTo>
                  <a:cubicBezTo>
                    <a:pt x="6748" y="6243"/>
                    <a:pt x="6833" y="6275"/>
                    <a:pt x="6898" y="6340"/>
                  </a:cubicBezTo>
                  <a:cubicBezTo>
                    <a:pt x="7026" y="6468"/>
                    <a:pt x="7028" y="6676"/>
                    <a:pt x="6901" y="6806"/>
                  </a:cubicBezTo>
                  <a:lnTo>
                    <a:pt x="5728" y="7977"/>
                  </a:lnTo>
                  <a:lnTo>
                    <a:pt x="6199" y="8447"/>
                  </a:lnTo>
                  <a:lnTo>
                    <a:pt x="6897" y="7750"/>
                  </a:lnTo>
                  <a:cubicBezTo>
                    <a:pt x="6963" y="7683"/>
                    <a:pt x="7052" y="7648"/>
                    <a:pt x="7141" y="7648"/>
                  </a:cubicBezTo>
                  <a:cubicBezTo>
                    <a:pt x="7212" y="7648"/>
                    <a:pt x="7284" y="7671"/>
                    <a:pt x="7343" y="7719"/>
                  </a:cubicBezTo>
                  <a:cubicBezTo>
                    <a:pt x="7497" y="7842"/>
                    <a:pt x="7511" y="8072"/>
                    <a:pt x="7371" y="8212"/>
                  </a:cubicBezTo>
                  <a:lnTo>
                    <a:pt x="6668" y="8915"/>
                  </a:lnTo>
                  <a:lnTo>
                    <a:pt x="7136" y="9385"/>
                  </a:lnTo>
                  <a:lnTo>
                    <a:pt x="8302" y="8218"/>
                  </a:lnTo>
                  <a:cubicBezTo>
                    <a:pt x="8369" y="8152"/>
                    <a:pt x="8458" y="8117"/>
                    <a:pt x="8547" y="8117"/>
                  </a:cubicBezTo>
                  <a:cubicBezTo>
                    <a:pt x="8618" y="8117"/>
                    <a:pt x="8689" y="8140"/>
                    <a:pt x="8748" y="8188"/>
                  </a:cubicBezTo>
                  <a:cubicBezTo>
                    <a:pt x="8904" y="8311"/>
                    <a:pt x="8917" y="8541"/>
                    <a:pt x="8776" y="8681"/>
                  </a:cubicBezTo>
                  <a:lnTo>
                    <a:pt x="7604" y="9854"/>
                  </a:lnTo>
                  <a:lnTo>
                    <a:pt x="8073" y="10322"/>
                  </a:lnTo>
                  <a:lnTo>
                    <a:pt x="8776" y="9618"/>
                  </a:lnTo>
                  <a:cubicBezTo>
                    <a:pt x="8840" y="9555"/>
                    <a:pt x="8924" y="9524"/>
                    <a:pt x="9007" y="9524"/>
                  </a:cubicBezTo>
                  <a:cubicBezTo>
                    <a:pt x="9093" y="9524"/>
                    <a:pt x="9178" y="9556"/>
                    <a:pt x="9243" y="9621"/>
                  </a:cubicBezTo>
                  <a:cubicBezTo>
                    <a:pt x="9370" y="9750"/>
                    <a:pt x="9372" y="9957"/>
                    <a:pt x="9245" y="10087"/>
                  </a:cubicBezTo>
                  <a:lnTo>
                    <a:pt x="8542" y="10791"/>
                  </a:lnTo>
                  <a:lnTo>
                    <a:pt x="8776" y="11024"/>
                  </a:lnTo>
                  <a:cubicBezTo>
                    <a:pt x="8971" y="11218"/>
                    <a:pt x="9225" y="11315"/>
                    <a:pt x="9480" y="11315"/>
                  </a:cubicBezTo>
                  <a:cubicBezTo>
                    <a:pt x="9734" y="11315"/>
                    <a:pt x="9988" y="11218"/>
                    <a:pt x="10182" y="11024"/>
                  </a:cubicBezTo>
                  <a:lnTo>
                    <a:pt x="11121" y="10087"/>
                  </a:lnTo>
                  <a:cubicBezTo>
                    <a:pt x="11508" y="9698"/>
                    <a:pt x="11508" y="9069"/>
                    <a:pt x="11121" y="8681"/>
                  </a:cubicBezTo>
                  <a:lnTo>
                    <a:pt x="2732" y="291"/>
                  </a:lnTo>
                  <a:cubicBezTo>
                    <a:pt x="2538" y="98"/>
                    <a:pt x="2283" y="1"/>
                    <a:pt x="2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3879522" y="2060851"/>
              <a:ext cx="163331" cy="163707"/>
            </a:xfrm>
            <a:custGeom>
              <a:avLst/>
              <a:gdLst/>
              <a:ahLst/>
              <a:cxnLst/>
              <a:rect l="l" t="t" r="r" b="b"/>
              <a:pathLst>
                <a:path w="5212" h="5224" extrusionOk="0">
                  <a:moveTo>
                    <a:pt x="1589" y="2340"/>
                  </a:moveTo>
                  <a:cubicBezTo>
                    <a:pt x="1914" y="2455"/>
                    <a:pt x="2210" y="2639"/>
                    <a:pt x="2453" y="2883"/>
                  </a:cubicBezTo>
                  <a:cubicBezTo>
                    <a:pt x="2681" y="3109"/>
                    <a:pt x="2842" y="3389"/>
                    <a:pt x="2958" y="3685"/>
                  </a:cubicBezTo>
                  <a:lnTo>
                    <a:pt x="2331" y="3895"/>
                  </a:lnTo>
                  <a:cubicBezTo>
                    <a:pt x="2248" y="3696"/>
                    <a:pt x="2143" y="3509"/>
                    <a:pt x="1984" y="3350"/>
                  </a:cubicBezTo>
                  <a:cubicBezTo>
                    <a:pt x="1812" y="3182"/>
                    <a:pt x="1606" y="3052"/>
                    <a:pt x="1379" y="2971"/>
                  </a:cubicBezTo>
                  <a:lnTo>
                    <a:pt x="1589" y="2340"/>
                  </a:lnTo>
                  <a:close/>
                  <a:moveTo>
                    <a:pt x="2867" y="1"/>
                  </a:moveTo>
                  <a:lnTo>
                    <a:pt x="1093" y="1844"/>
                  </a:lnTo>
                  <a:cubicBezTo>
                    <a:pt x="1057" y="1880"/>
                    <a:pt x="1029" y="1924"/>
                    <a:pt x="1012" y="1974"/>
                  </a:cubicBezTo>
                  <a:lnTo>
                    <a:pt x="75" y="4786"/>
                  </a:lnTo>
                  <a:cubicBezTo>
                    <a:pt x="0" y="5009"/>
                    <a:pt x="173" y="5223"/>
                    <a:pt x="388" y="5223"/>
                  </a:cubicBezTo>
                  <a:cubicBezTo>
                    <a:pt x="422" y="5223"/>
                    <a:pt x="458" y="5218"/>
                    <a:pt x="494" y="5205"/>
                  </a:cubicBezTo>
                  <a:lnTo>
                    <a:pt x="3308" y="4268"/>
                  </a:lnTo>
                  <a:cubicBezTo>
                    <a:pt x="3356" y="4251"/>
                    <a:pt x="3401" y="4224"/>
                    <a:pt x="3438" y="4188"/>
                  </a:cubicBezTo>
                  <a:lnTo>
                    <a:pt x="5211" y="2345"/>
                  </a:lnTo>
                  <a:lnTo>
                    <a:pt x="28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4072060" y="1870006"/>
              <a:ext cx="168940" cy="161357"/>
            </a:xfrm>
            <a:custGeom>
              <a:avLst/>
              <a:gdLst/>
              <a:ahLst/>
              <a:cxnLst/>
              <a:rect l="l" t="t" r="r" b="b"/>
              <a:pathLst>
                <a:path w="5391" h="5149" extrusionOk="0">
                  <a:moveTo>
                    <a:pt x="2167" y="1657"/>
                  </a:moveTo>
                  <a:lnTo>
                    <a:pt x="3573" y="3065"/>
                  </a:lnTo>
                  <a:lnTo>
                    <a:pt x="3105" y="3534"/>
                  </a:lnTo>
                  <a:lnTo>
                    <a:pt x="1698" y="2127"/>
                  </a:lnTo>
                  <a:lnTo>
                    <a:pt x="2167" y="1657"/>
                  </a:lnTo>
                  <a:close/>
                  <a:moveTo>
                    <a:pt x="3572" y="0"/>
                  </a:moveTo>
                  <a:cubicBezTo>
                    <a:pt x="3148" y="0"/>
                    <a:pt x="2724" y="162"/>
                    <a:pt x="2400" y="486"/>
                  </a:cubicBezTo>
                  <a:cubicBezTo>
                    <a:pt x="1935" y="951"/>
                    <a:pt x="466" y="2339"/>
                    <a:pt x="1" y="2805"/>
                  </a:cubicBezTo>
                  <a:lnTo>
                    <a:pt x="2344" y="5149"/>
                  </a:lnTo>
                  <a:lnTo>
                    <a:pt x="4744" y="2829"/>
                  </a:lnTo>
                  <a:cubicBezTo>
                    <a:pt x="5390" y="2181"/>
                    <a:pt x="5390" y="1133"/>
                    <a:pt x="4744" y="486"/>
                  </a:cubicBezTo>
                  <a:cubicBezTo>
                    <a:pt x="4420" y="162"/>
                    <a:pt x="3996" y="0"/>
                    <a:pt x="3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760;p33">
            <a:extLst>
              <a:ext uri="{FF2B5EF4-FFF2-40B4-BE49-F238E27FC236}">
                <a16:creationId xmlns:a16="http://schemas.microsoft.com/office/drawing/2014/main" id="{02896E29-AD12-9CB4-592C-A284500B68CB}"/>
              </a:ext>
            </a:extLst>
          </p:cNvPr>
          <p:cNvSpPr/>
          <p:nvPr/>
        </p:nvSpPr>
        <p:spPr>
          <a:xfrm>
            <a:off x="352425" y="3606313"/>
            <a:ext cx="2402311" cy="777004"/>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chemeClr val="dk1"/>
              </a:buClr>
              <a:buSzPts val="1100"/>
              <a:buFont typeface="Arial"/>
              <a:buNone/>
            </a:pPr>
            <a:r>
              <a:rPr lang="en" sz="2000" dirty="0">
                <a:solidFill>
                  <a:schemeClr val="dk1"/>
                </a:solidFill>
                <a:latin typeface="Secular One"/>
                <a:ea typeface="Secular One"/>
                <a:cs typeface="Secular One"/>
                <a:sym typeface="Secular One"/>
              </a:rPr>
              <a:t>Incomplete Solution Mapping</a:t>
            </a:r>
            <a:endParaRPr sz="2000" dirty="0">
              <a:solidFill>
                <a:schemeClr val="dk1"/>
              </a:solidFill>
              <a:latin typeface="Secular One"/>
              <a:ea typeface="Secular One"/>
              <a:cs typeface="Secular One"/>
              <a:sym typeface="Secular One"/>
            </a:endParaRPr>
          </a:p>
        </p:txBody>
      </p:sp>
      <p:sp>
        <p:nvSpPr>
          <p:cNvPr id="8" name="Google Shape;760;p33">
            <a:extLst>
              <a:ext uri="{FF2B5EF4-FFF2-40B4-BE49-F238E27FC236}">
                <a16:creationId xmlns:a16="http://schemas.microsoft.com/office/drawing/2014/main" id="{B70FF719-2BC0-D272-7FB5-AEA82315AD29}"/>
              </a:ext>
            </a:extLst>
          </p:cNvPr>
          <p:cNvSpPr/>
          <p:nvPr/>
        </p:nvSpPr>
        <p:spPr>
          <a:xfrm>
            <a:off x="6476999" y="1350776"/>
            <a:ext cx="2224463" cy="777004"/>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n" sz="2000" dirty="0">
                <a:solidFill>
                  <a:schemeClr val="dk1"/>
                </a:solidFill>
                <a:latin typeface="Secular One"/>
                <a:ea typeface="Secular One"/>
                <a:cs typeface="Secular One"/>
                <a:sym typeface="Secular One"/>
              </a:rPr>
              <a:t>Diverse Evasion Techniques</a:t>
            </a:r>
            <a:endParaRPr sz="2000" dirty="0">
              <a:solidFill>
                <a:schemeClr val="dk1"/>
              </a:solidFill>
              <a:latin typeface="Secular One"/>
              <a:ea typeface="Secular One"/>
              <a:cs typeface="Secular One"/>
              <a:sym typeface="Secular One"/>
            </a:endParaRPr>
          </a:p>
        </p:txBody>
      </p:sp>
      <p:sp>
        <p:nvSpPr>
          <p:cNvPr id="9" name="Google Shape;760;p33">
            <a:extLst>
              <a:ext uri="{FF2B5EF4-FFF2-40B4-BE49-F238E27FC236}">
                <a16:creationId xmlns:a16="http://schemas.microsoft.com/office/drawing/2014/main" id="{4D86F841-E4BF-1299-3438-353368AD75D9}"/>
              </a:ext>
            </a:extLst>
          </p:cNvPr>
          <p:cNvSpPr/>
          <p:nvPr/>
        </p:nvSpPr>
        <p:spPr>
          <a:xfrm>
            <a:off x="6384138" y="3606313"/>
            <a:ext cx="2224463" cy="777004"/>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n" sz="2000" dirty="0">
                <a:solidFill>
                  <a:schemeClr val="dk1"/>
                </a:solidFill>
                <a:latin typeface="Secular One"/>
                <a:ea typeface="Secular One"/>
                <a:cs typeface="Secular One"/>
                <a:sym typeface="Secular One"/>
              </a:rPr>
              <a:t>Inflexible Metrics</a:t>
            </a:r>
            <a:endParaRPr sz="2000" dirty="0">
              <a:solidFill>
                <a:schemeClr val="dk1"/>
              </a:solidFill>
              <a:latin typeface="Secular One"/>
              <a:ea typeface="Secular One"/>
              <a:cs typeface="Secular One"/>
              <a:sym typeface="Secular One"/>
            </a:endParaRPr>
          </a:p>
        </p:txBody>
      </p:sp>
      <p:sp>
        <p:nvSpPr>
          <p:cNvPr id="10" name="Google Shape;756;p33">
            <a:extLst>
              <a:ext uri="{FF2B5EF4-FFF2-40B4-BE49-F238E27FC236}">
                <a16:creationId xmlns:a16="http://schemas.microsoft.com/office/drawing/2014/main" id="{AB447F3E-F207-0788-22E9-044A769078CC}"/>
              </a:ext>
            </a:extLst>
          </p:cNvPr>
          <p:cNvSpPr/>
          <p:nvPr/>
        </p:nvSpPr>
        <p:spPr>
          <a:xfrm>
            <a:off x="2912951" y="245567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766;p33">
            <a:extLst>
              <a:ext uri="{FF2B5EF4-FFF2-40B4-BE49-F238E27FC236}">
                <a16:creationId xmlns:a16="http://schemas.microsoft.com/office/drawing/2014/main" id="{23147CA7-CB9F-909C-73CD-A34C66A0A778}"/>
              </a:ext>
            </a:extLst>
          </p:cNvPr>
          <p:cNvCxnSpPr>
            <a:endCxn id="10" idx="2"/>
          </p:cNvCxnSpPr>
          <p:nvPr/>
        </p:nvCxnSpPr>
        <p:spPr>
          <a:xfrm>
            <a:off x="2786438" y="2818822"/>
            <a:ext cx="126600" cy="600"/>
          </a:xfrm>
          <a:prstGeom prst="bentConnector3">
            <a:avLst>
              <a:gd name="adj1" fmla="val 49966"/>
            </a:avLst>
          </a:prstGeom>
          <a:noFill/>
          <a:ln w="19050" cap="flat" cmpd="sng">
            <a:solidFill>
              <a:schemeClr val="dk1"/>
            </a:solidFill>
            <a:prstDash val="solid"/>
            <a:round/>
            <a:headEnd type="oval" w="med" len="med"/>
            <a:tailEnd type="none" w="med" len="med"/>
          </a:ln>
        </p:spPr>
      </p:cxnSp>
      <p:grpSp>
        <p:nvGrpSpPr>
          <p:cNvPr id="12" name="Google Shape;817;p33">
            <a:extLst>
              <a:ext uri="{FF2B5EF4-FFF2-40B4-BE49-F238E27FC236}">
                <a16:creationId xmlns:a16="http://schemas.microsoft.com/office/drawing/2014/main" id="{BF41CD3C-8D77-BD46-A5F9-1140058561A1}"/>
              </a:ext>
            </a:extLst>
          </p:cNvPr>
          <p:cNvGrpSpPr/>
          <p:nvPr/>
        </p:nvGrpSpPr>
        <p:grpSpPr>
          <a:xfrm>
            <a:off x="3096766" y="2648872"/>
            <a:ext cx="358689" cy="339918"/>
            <a:chOff x="3387586" y="2390992"/>
            <a:chExt cx="358689" cy="339918"/>
          </a:xfrm>
        </p:grpSpPr>
        <p:sp>
          <p:nvSpPr>
            <p:cNvPr id="13" name="Google Shape;818;p33">
              <a:extLst>
                <a:ext uri="{FF2B5EF4-FFF2-40B4-BE49-F238E27FC236}">
                  <a16:creationId xmlns:a16="http://schemas.microsoft.com/office/drawing/2014/main" id="{FFF2A115-7231-65E1-F593-3C60F0B34168}"/>
                </a:ext>
              </a:extLst>
            </p:cNvPr>
            <p:cNvSpPr/>
            <p:nvPr/>
          </p:nvSpPr>
          <p:spPr>
            <a:xfrm>
              <a:off x="3411183" y="2586005"/>
              <a:ext cx="136945" cy="130176"/>
            </a:xfrm>
            <a:custGeom>
              <a:avLst/>
              <a:gdLst/>
              <a:ahLst/>
              <a:cxnLst/>
              <a:rect l="l" t="t" r="r" b="b"/>
              <a:pathLst>
                <a:path w="4370" h="4154" extrusionOk="0">
                  <a:moveTo>
                    <a:pt x="1085" y="0"/>
                  </a:moveTo>
                  <a:lnTo>
                    <a:pt x="851" y="235"/>
                  </a:lnTo>
                  <a:cubicBezTo>
                    <a:pt x="480" y="605"/>
                    <a:pt x="461" y="1200"/>
                    <a:pt x="807" y="1595"/>
                  </a:cubicBezTo>
                  <a:cubicBezTo>
                    <a:pt x="767" y="1677"/>
                    <a:pt x="658" y="1818"/>
                    <a:pt x="588" y="1907"/>
                  </a:cubicBezTo>
                  <a:cubicBezTo>
                    <a:pt x="368" y="2192"/>
                    <a:pt x="0" y="2667"/>
                    <a:pt x="382" y="3049"/>
                  </a:cubicBezTo>
                  <a:lnTo>
                    <a:pt x="1321" y="3988"/>
                  </a:lnTo>
                  <a:cubicBezTo>
                    <a:pt x="1439" y="4106"/>
                    <a:pt x="1564" y="4154"/>
                    <a:pt x="1694" y="4154"/>
                  </a:cubicBezTo>
                  <a:cubicBezTo>
                    <a:pt x="1943" y="4154"/>
                    <a:pt x="2207" y="3976"/>
                    <a:pt x="2462" y="3781"/>
                  </a:cubicBezTo>
                  <a:cubicBezTo>
                    <a:pt x="2552" y="3712"/>
                    <a:pt x="2693" y="3603"/>
                    <a:pt x="2775" y="3563"/>
                  </a:cubicBezTo>
                  <a:cubicBezTo>
                    <a:pt x="2964" y="3728"/>
                    <a:pt x="3198" y="3809"/>
                    <a:pt x="3431" y="3809"/>
                  </a:cubicBezTo>
                  <a:cubicBezTo>
                    <a:pt x="3686" y="3809"/>
                    <a:pt x="3941" y="3712"/>
                    <a:pt x="4135" y="3519"/>
                  </a:cubicBezTo>
                  <a:lnTo>
                    <a:pt x="4370" y="3284"/>
                  </a:lnTo>
                  <a:lnTo>
                    <a:pt x="1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9;p33">
              <a:extLst>
                <a:ext uri="{FF2B5EF4-FFF2-40B4-BE49-F238E27FC236}">
                  <a16:creationId xmlns:a16="http://schemas.microsoft.com/office/drawing/2014/main" id="{2E8BBF2C-D99E-E2B1-AAC6-B2FC900E287F}"/>
                </a:ext>
              </a:extLst>
            </p:cNvPr>
            <p:cNvSpPr/>
            <p:nvPr/>
          </p:nvSpPr>
          <p:spPr>
            <a:xfrm>
              <a:off x="3460383" y="2390992"/>
              <a:ext cx="285892" cy="282727"/>
            </a:xfrm>
            <a:custGeom>
              <a:avLst/>
              <a:gdLst/>
              <a:ahLst/>
              <a:cxnLst/>
              <a:rect l="l" t="t" r="r" b="b"/>
              <a:pathLst>
                <a:path w="9123" h="9022" extrusionOk="0">
                  <a:moveTo>
                    <a:pt x="7027" y="1"/>
                  </a:moveTo>
                  <a:cubicBezTo>
                    <a:pt x="6796" y="1"/>
                    <a:pt x="6564" y="81"/>
                    <a:pt x="6376" y="243"/>
                  </a:cubicBezTo>
                  <a:lnTo>
                    <a:pt x="0" y="5770"/>
                  </a:lnTo>
                  <a:lnTo>
                    <a:pt x="3252" y="9021"/>
                  </a:lnTo>
                  <a:lnTo>
                    <a:pt x="8782" y="2649"/>
                  </a:lnTo>
                  <a:cubicBezTo>
                    <a:pt x="9122" y="2254"/>
                    <a:pt x="9101" y="1664"/>
                    <a:pt x="8734" y="1295"/>
                  </a:cubicBezTo>
                  <a:lnTo>
                    <a:pt x="7731" y="291"/>
                  </a:lnTo>
                  <a:cubicBezTo>
                    <a:pt x="7538" y="98"/>
                    <a:pt x="7283" y="1"/>
                    <a:pt x="7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0;p33">
              <a:extLst>
                <a:ext uri="{FF2B5EF4-FFF2-40B4-BE49-F238E27FC236}">
                  <a16:creationId xmlns:a16="http://schemas.microsoft.com/office/drawing/2014/main" id="{DF191927-E434-A67C-3703-25659EE3BD24}"/>
                </a:ext>
              </a:extLst>
            </p:cNvPr>
            <p:cNvSpPr/>
            <p:nvPr/>
          </p:nvSpPr>
          <p:spPr>
            <a:xfrm>
              <a:off x="3387586" y="2688071"/>
              <a:ext cx="56282" cy="42838"/>
            </a:xfrm>
            <a:custGeom>
              <a:avLst/>
              <a:gdLst/>
              <a:ahLst/>
              <a:cxnLst/>
              <a:rect l="l" t="t" r="r" b="b"/>
              <a:pathLst>
                <a:path w="1796" h="1367" extrusionOk="0">
                  <a:moveTo>
                    <a:pt x="463" y="0"/>
                  </a:moveTo>
                  <a:lnTo>
                    <a:pt x="130" y="331"/>
                  </a:lnTo>
                  <a:cubicBezTo>
                    <a:pt x="1" y="461"/>
                    <a:pt x="1" y="671"/>
                    <a:pt x="130" y="801"/>
                  </a:cubicBezTo>
                  <a:lnTo>
                    <a:pt x="599" y="1270"/>
                  </a:lnTo>
                  <a:cubicBezTo>
                    <a:pt x="661" y="1333"/>
                    <a:pt x="745" y="1367"/>
                    <a:pt x="833" y="1367"/>
                  </a:cubicBezTo>
                  <a:lnTo>
                    <a:pt x="1772" y="1367"/>
                  </a:lnTo>
                  <a:cubicBezTo>
                    <a:pt x="1780" y="1367"/>
                    <a:pt x="1787" y="1362"/>
                    <a:pt x="1795" y="1362"/>
                  </a:cubicBezTo>
                  <a:cubicBezTo>
                    <a:pt x="1727" y="1315"/>
                    <a:pt x="1662" y="1262"/>
                    <a:pt x="1604" y="1204"/>
                  </a:cubicBezTo>
                  <a:lnTo>
                    <a:pt x="665" y="265"/>
                  </a:lnTo>
                  <a:cubicBezTo>
                    <a:pt x="587" y="186"/>
                    <a:pt x="519" y="96"/>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753;p33">
            <a:extLst>
              <a:ext uri="{FF2B5EF4-FFF2-40B4-BE49-F238E27FC236}">
                <a16:creationId xmlns:a16="http://schemas.microsoft.com/office/drawing/2014/main" id="{F3446061-E07D-2074-1E39-4F05326BE47A}"/>
              </a:ext>
            </a:extLst>
          </p:cNvPr>
          <p:cNvSpPr/>
          <p:nvPr/>
        </p:nvSpPr>
        <p:spPr>
          <a:xfrm flipH="1">
            <a:off x="5500164" y="245567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778;p33">
            <a:extLst>
              <a:ext uri="{FF2B5EF4-FFF2-40B4-BE49-F238E27FC236}">
                <a16:creationId xmlns:a16="http://schemas.microsoft.com/office/drawing/2014/main" id="{58A82CA4-82AB-B3AE-176A-B89FAB5C57CC}"/>
              </a:ext>
            </a:extLst>
          </p:cNvPr>
          <p:cNvCxnSpPr>
            <a:endCxn id="16" idx="2"/>
          </p:cNvCxnSpPr>
          <p:nvPr/>
        </p:nvCxnSpPr>
        <p:spPr>
          <a:xfrm flipH="1">
            <a:off x="6226586" y="2818822"/>
            <a:ext cx="131100" cy="600"/>
          </a:xfrm>
          <a:prstGeom prst="bentConnector3">
            <a:avLst>
              <a:gd name="adj1" fmla="val 50047"/>
            </a:avLst>
          </a:prstGeom>
          <a:noFill/>
          <a:ln w="19050" cap="flat" cmpd="sng">
            <a:solidFill>
              <a:schemeClr val="dk1"/>
            </a:solidFill>
            <a:prstDash val="solid"/>
            <a:round/>
            <a:headEnd type="oval" w="med" len="med"/>
            <a:tailEnd type="none" w="med" len="med"/>
          </a:ln>
        </p:spPr>
      </p:cxnSp>
      <p:grpSp>
        <p:nvGrpSpPr>
          <p:cNvPr id="18" name="Google Shape;808;p33">
            <a:extLst>
              <a:ext uri="{FF2B5EF4-FFF2-40B4-BE49-F238E27FC236}">
                <a16:creationId xmlns:a16="http://schemas.microsoft.com/office/drawing/2014/main" id="{D406ED9D-FD37-0DF6-DCBC-5FD54172A130}"/>
              </a:ext>
            </a:extLst>
          </p:cNvPr>
          <p:cNvGrpSpPr/>
          <p:nvPr/>
        </p:nvGrpSpPr>
        <p:grpSpPr>
          <a:xfrm>
            <a:off x="5697341" y="2641524"/>
            <a:ext cx="331927" cy="354615"/>
            <a:chOff x="3906159" y="2392935"/>
            <a:chExt cx="331927" cy="354615"/>
          </a:xfrm>
        </p:grpSpPr>
        <p:sp>
          <p:nvSpPr>
            <p:cNvPr id="19" name="Google Shape;809;p33">
              <a:extLst>
                <a:ext uri="{FF2B5EF4-FFF2-40B4-BE49-F238E27FC236}">
                  <a16:creationId xmlns:a16="http://schemas.microsoft.com/office/drawing/2014/main" id="{352196E9-EDF4-9B91-2F2D-B6486F8BCA52}"/>
                </a:ext>
              </a:extLst>
            </p:cNvPr>
            <p:cNvSpPr/>
            <p:nvPr/>
          </p:nvSpPr>
          <p:spPr>
            <a:xfrm>
              <a:off x="3942385" y="2705965"/>
              <a:ext cx="229390" cy="41585"/>
            </a:xfrm>
            <a:custGeom>
              <a:avLst/>
              <a:gdLst/>
              <a:ahLst/>
              <a:cxnLst/>
              <a:rect l="l" t="t" r="r" b="b"/>
              <a:pathLst>
                <a:path w="7320" h="1327" extrusionOk="0">
                  <a:moveTo>
                    <a:pt x="703" y="0"/>
                  </a:moveTo>
                  <a:cubicBezTo>
                    <a:pt x="354" y="0"/>
                    <a:pt x="54" y="265"/>
                    <a:pt x="30" y="613"/>
                  </a:cubicBezTo>
                  <a:cubicBezTo>
                    <a:pt x="0" y="998"/>
                    <a:pt x="305" y="1326"/>
                    <a:pt x="691" y="1326"/>
                  </a:cubicBezTo>
                  <a:lnTo>
                    <a:pt x="6657" y="1326"/>
                  </a:lnTo>
                  <a:cubicBezTo>
                    <a:pt x="7024" y="1326"/>
                    <a:pt x="7320" y="1029"/>
                    <a:pt x="7320" y="663"/>
                  </a:cubicBezTo>
                  <a:cubicBezTo>
                    <a:pt x="7320" y="296"/>
                    <a:pt x="7024" y="0"/>
                    <a:pt x="6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0;p33">
              <a:extLst>
                <a:ext uri="{FF2B5EF4-FFF2-40B4-BE49-F238E27FC236}">
                  <a16:creationId xmlns:a16="http://schemas.microsoft.com/office/drawing/2014/main" id="{8D320E01-2203-5E21-6A0B-D47EDC2C93A5}"/>
                </a:ext>
              </a:extLst>
            </p:cNvPr>
            <p:cNvSpPr/>
            <p:nvPr/>
          </p:nvSpPr>
          <p:spPr>
            <a:xfrm>
              <a:off x="3953102" y="2645515"/>
              <a:ext cx="208896" cy="39673"/>
            </a:xfrm>
            <a:custGeom>
              <a:avLst/>
              <a:gdLst/>
              <a:ahLst/>
              <a:cxnLst/>
              <a:rect l="l" t="t" r="r" b="b"/>
              <a:pathLst>
                <a:path w="6666" h="1266" extrusionOk="0">
                  <a:moveTo>
                    <a:pt x="1359" y="1"/>
                  </a:moveTo>
                  <a:cubicBezTo>
                    <a:pt x="1078" y="1"/>
                    <a:pt x="797" y="82"/>
                    <a:pt x="553" y="246"/>
                  </a:cubicBezTo>
                  <a:cubicBezTo>
                    <a:pt x="382" y="359"/>
                    <a:pt x="196" y="448"/>
                    <a:pt x="0" y="509"/>
                  </a:cubicBezTo>
                  <a:lnTo>
                    <a:pt x="108" y="1266"/>
                  </a:lnTo>
                  <a:lnTo>
                    <a:pt x="6555" y="1266"/>
                  </a:lnTo>
                  <a:lnTo>
                    <a:pt x="6665" y="497"/>
                  </a:lnTo>
                  <a:cubicBezTo>
                    <a:pt x="6480" y="437"/>
                    <a:pt x="6305" y="352"/>
                    <a:pt x="6144" y="246"/>
                  </a:cubicBezTo>
                  <a:cubicBezTo>
                    <a:pt x="5899" y="82"/>
                    <a:pt x="5618" y="1"/>
                    <a:pt x="5337" y="1"/>
                  </a:cubicBezTo>
                  <a:cubicBezTo>
                    <a:pt x="5056" y="1"/>
                    <a:pt x="4775" y="82"/>
                    <a:pt x="4530" y="246"/>
                  </a:cubicBezTo>
                  <a:cubicBezTo>
                    <a:pt x="4173" y="486"/>
                    <a:pt x="3761" y="606"/>
                    <a:pt x="3348" y="606"/>
                  </a:cubicBezTo>
                  <a:cubicBezTo>
                    <a:pt x="2936" y="606"/>
                    <a:pt x="2523" y="486"/>
                    <a:pt x="2166" y="246"/>
                  </a:cubicBezTo>
                  <a:cubicBezTo>
                    <a:pt x="1922" y="82"/>
                    <a:pt x="164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1;p33">
              <a:extLst>
                <a:ext uri="{FF2B5EF4-FFF2-40B4-BE49-F238E27FC236}">
                  <a16:creationId xmlns:a16="http://schemas.microsoft.com/office/drawing/2014/main" id="{1CFD5A20-F95F-E32E-24B7-F32C8E57D01E}"/>
                </a:ext>
              </a:extLst>
            </p:cNvPr>
            <p:cNvSpPr/>
            <p:nvPr/>
          </p:nvSpPr>
          <p:spPr>
            <a:xfrm>
              <a:off x="3921608" y="2559118"/>
              <a:ext cx="270975" cy="84110"/>
            </a:xfrm>
            <a:custGeom>
              <a:avLst/>
              <a:gdLst/>
              <a:ahLst/>
              <a:cxnLst/>
              <a:rect l="l" t="t" r="r" b="b"/>
              <a:pathLst>
                <a:path w="8647" h="2684" extrusionOk="0">
                  <a:moveTo>
                    <a:pt x="704" y="1"/>
                  </a:moveTo>
                  <a:cubicBezTo>
                    <a:pt x="354" y="1"/>
                    <a:pt x="55" y="266"/>
                    <a:pt x="29" y="614"/>
                  </a:cubicBezTo>
                  <a:cubicBezTo>
                    <a:pt x="1" y="999"/>
                    <a:pt x="304" y="1327"/>
                    <a:pt x="691" y="1327"/>
                  </a:cubicBezTo>
                  <a:lnTo>
                    <a:pt x="735" y="1327"/>
                  </a:lnTo>
                  <a:lnTo>
                    <a:pt x="905" y="2568"/>
                  </a:lnTo>
                  <a:cubicBezTo>
                    <a:pt x="1000" y="2531"/>
                    <a:pt x="1096" y="2497"/>
                    <a:pt x="1182" y="2438"/>
                  </a:cubicBezTo>
                  <a:cubicBezTo>
                    <a:pt x="1540" y="2199"/>
                    <a:pt x="1952" y="2079"/>
                    <a:pt x="2365" y="2079"/>
                  </a:cubicBezTo>
                  <a:cubicBezTo>
                    <a:pt x="2777" y="2079"/>
                    <a:pt x="3190" y="2199"/>
                    <a:pt x="3547" y="2438"/>
                  </a:cubicBezTo>
                  <a:cubicBezTo>
                    <a:pt x="3791" y="2602"/>
                    <a:pt x="4072" y="2683"/>
                    <a:pt x="4353" y="2683"/>
                  </a:cubicBezTo>
                  <a:cubicBezTo>
                    <a:pt x="4635" y="2683"/>
                    <a:pt x="4916" y="2602"/>
                    <a:pt x="5160" y="2438"/>
                  </a:cubicBezTo>
                  <a:cubicBezTo>
                    <a:pt x="5518" y="2198"/>
                    <a:pt x="5930" y="2078"/>
                    <a:pt x="6343" y="2078"/>
                  </a:cubicBezTo>
                  <a:cubicBezTo>
                    <a:pt x="6755" y="2078"/>
                    <a:pt x="7168" y="2198"/>
                    <a:pt x="7526" y="2438"/>
                  </a:cubicBezTo>
                  <a:cubicBezTo>
                    <a:pt x="7603" y="2490"/>
                    <a:pt x="7688" y="2519"/>
                    <a:pt x="7771" y="2554"/>
                  </a:cubicBezTo>
                  <a:lnTo>
                    <a:pt x="7940" y="1327"/>
                  </a:lnTo>
                  <a:lnTo>
                    <a:pt x="7984" y="1327"/>
                  </a:lnTo>
                  <a:cubicBezTo>
                    <a:pt x="8350" y="1327"/>
                    <a:pt x="8646" y="1030"/>
                    <a:pt x="8646" y="664"/>
                  </a:cubicBezTo>
                  <a:cubicBezTo>
                    <a:pt x="8646" y="298"/>
                    <a:pt x="8350" y="1"/>
                    <a:pt x="7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2;p33">
              <a:extLst>
                <a:ext uri="{FF2B5EF4-FFF2-40B4-BE49-F238E27FC236}">
                  <a16:creationId xmlns:a16="http://schemas.microsoft.com/office/drawing/2014/main" id="{41858160-31BF-6D2F-BDF6-35D8DE19855F}"/>
                </a:ext>
              </a:extLst>
            </p:cNvPr>
            <p:cNvSpPr/>
            <p:nvPr/>
          </p:nvSpPr>
          <p:spPr>
            <a:xfrm>
              <a:off x="4109383" y="2392935"/>
              <a:ext cx="128703" cy="145469"/>
            </a:xfrm>
            <a:custGeom>
              <a:avLst/>
              <a:gdLst/>
              <a:ahLst/>
              <a:cxnLst/>
              <a:rect l="l" t="t" r="r" b="b"/>
              <a:pathLst>
                <a:path w="4107" h="4642" extrusionOk="0">
                  <a:moveTo>
                    <a:pt x="2187" y="0"/>
                  </a:moveTo>
                  <a:cubicBezTo>
                    <a:pt x="2090" y="0"/>
                    <a:pt x="1994" y="43"/>
                    <a:pt x="1928" y="123"/>
                  </a:cubicBezTo>
                  <a:lnTo>
                    <a:pt x="1343" y="850"/>
                  </a:lnTo>
                  <a:lnTo>
                    <a:pt x="2076" y="1522"/>
                  </a:lnTo>
                  <a:cubicBezTo>
                    <a:pt x="2220" y="1636"/>
                    <a:pt x="2242" y="1846"/>
                    <a:pt x="2127" y="1987"/>
                  </a:cubicBezTo>
                  <a:cubicBezTo>
                    <a:pt x="2061" y="2069"/>
                    <a:pt x="1965" y="2111"/>
                    <a:pt x="1868" y="2111"/>
                  </a:cubicBezTo>
                  <a:cubicBezTo>
                    <a:pt x="1796" y="2111"/>
                    <a:pt x="1722" y="2087"/>
                    <a:pt x="1661" y="2038"/>
                  </a:cubicBezTo>
                  <a:lnTo>
                    <a:pt x="926" y="1365"/>
                  </a:lnTo>
                  <a:lnTo>
                    <a:pt x="510" y="1881"/>
                  </a:lnTo>
                  <a:lnTo>
                    <a:pt x="1245" y="2554"/>
                  </a:lnTo>
                  <a:cubicBezTo>
                    <a:pt x="1387" y="2669"/>
                    <a:pt x="1409" y="2878"/>
                    <a:pt x="1294" y="3020"/>
                  </a:cubicBezTo>
                  <a:cubicBezTo>
                    <a:pt x="1228" y="3101"/>
                    <a:pt x="1132" y="3143"/>
                    <a:pt x="1036" y="3143"/>
                  </a:cubicBezTo>
                  <a:cubicBezTo>
                    <a:pt x="963" y="3143"/>
                    <a:pt x="889" y="3119"/>
                    <a:pt x="828" y="3070"/>
                  </a:cubicBezTo>
                  <a:lnTo>
                    <a:pt x="93" y="2397"/>
                  </a:lnTo>
                  <a:lnTo>
                    <a:pt x="0" y="2511"/>
                  </a:lnTo>
                  <a:lnTo>
                    <a:pt x="0" y="3210"/>
                  </a:lnTo>
                  <a:lnTo>
                    <a:pt x="412" y="3586"/>
                  </a:lnTo>
                  <a:cubicBezTo>
                    <a:pt x="555" y="3700"/>
                    <a:pt x="579" y="3908"/>
                    <a:pt x="466" y="4051"/>
                  </a:cubicBezTo>
                  <a:cubicBezTo>
                    <a:pt x="400" y="4133"/>
                    <a:pt x="304" y="4176"/>
                    <a:pt x="206" y="4176"/>
                  </a:cubicBezTo>
                  <a:cubicBezTo>
                    <a:pt x="134" y="4176"/>
                    <a:pt x="61" y="4153"/>
                    <a:pt x="0" y="4105"/>
                  </a:cubicBezTo>
                  <a:lnTo>
                    <a:pt x="0" y="4642"/>
                  </a:lnTo>
                  <a:lnTo>
                    <a:pt x="1690" y="4642"/>
                  </a:lnTo>
                  <a:lnTo>
                    <a:pt x="3991" y="1788"/>
                  </a:lnTo>
                  <a:cubicBezTo>
                    <a:pt x="4107" y="1646"/>
                    <a:pt x="4084" y="1437"/>
                    <a:pt x="3942" y="1323"/>
                  </a:cubicBezTo>
                  <a:lnTo>
                    <a:pt x="2394" y="74"/>
                  </a:lnTo>
                  <a:cubicBezTo>
                    <a:pt x="2333" y="24"/>
                    <a:pt x="2260" y="0"/>
                    <a:pt x="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3;p33">
              <a:extLst>
                <a:ext uri="{FF2B5EF4-FFF2-40B4-BE49-F238E27FC236}">
                  <a16:creationId xmlns:a16="http://schemas.microsoft.com/office/drawing/2014/main" id="{81FE600E-2519-B31F-EA60-0C619E20F90A}"/>
                </a:ext>
              </a:extLst>
            </p:cNvPr>
            <p:cNvSpPr/>
            <p:nvPr/>
          </p:nvSpPr>
          <p:spPr>
            <a:xfrm>
              <a:off x="4026307" y="2465199"/>
              <a:ext cx="62330" cy="73204"/>
            </a:xfrm>
            <a:custGeom>
              <a:avLst/>
              <a:gdLst/>
              <a:ahLst/>
              <a:cxnLst/>
              <a:rect l="l" t="t" r="r" b="b"/>
              <a:pathLst>
                <a:path w="1989" h="2336" extrusionOk="0">
                  <a:moveTo>
                    <a:pt x="1989" y="1"/>
                  </a:moveTo>
                  <a:cubicBezTo>
                    <a:pt x="1707" y="214"/>
                    <a:pt x="1365" y="346"/>
                    <a:pt x="995" y="346"/>
                  </a:cubicBezTo>
                  <a:cubicBezTo>
                    <a:pt x="635" y="345"/>
                    <a:pt x="286" y="227"/>
                    <a:pt x="0" y="12"/>
                  </a:cubicBezTo>
                  <a:lnTo>
                    <a:pt x="0" y="2336"/>
                  </a:lnTo>
                  <a:lnTo>
                    <a:pt x="1989" y="2336"/>
                  </a:lnTo>
                  <a:lnTo>
                    <a:pt x="1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4;p33">
              <a:extLst>
                <a:ext uri="{FF2B5EF4-FFF2-40B4-BE49-F238E27FC236}">
                  <a16:creationId xmlns:a16="http://schemas.microsoft.com/office/drawing/2014/main" id="{B2D984A9-3835-F61A-36A7-94AED33B8FD4}"/>
                </a:ext>
              </a:extLst>
            </p:cNvPr>
            <p:cNvSpPr/>
            <p:nvPr/>
          </p:nvSpPr>
          <p:spPr>
            <a:xfrm>
              <a:off x="4029315" y="2393718"/>
              <a:ext cx="56564" cy="61892"/>
            </a:xfrm>
            <a:custGeom>
              <a:avLst/>
              <a:gdLst/>
              <a:ahLst/>
              <a:cxnLst/>
              <a:rect l="l" t="t" r="r" b="b"/>
              <a:pathLst>
                <a:path w="1805" h="1975" extrusionOk="0">
                  <a:moveTo>
                    <a:pt x="900" y="1"/>
                  </a:moveTo>
                  <a:cubicBezTo>
                    <a:pt x="779" y="1"/>
                    <a:pt x="659" y="57"/>
                    <a:pt x="603" y="169"/>
                  </a:cubicBezTo>
                  <a:lnTo>
                    <a:pt x="0" y="1375"/>
                  </a:lnTo>
                  <a:cubicBezTo>
                    <a:pt x="157" y="1730"/>
                    <a:pt x="504" y="1975"/>
                    <a:pt x="900" y="1975"/>
                  </a:cubicBezTo>
                  <a:cubicBezTo>
                    <a:pt x="1291" y="1975"/>
                    <a:pt x="1645" y="1745"/>
                    <a:pt x="1805" y="1387"/>
                  </a:cubicBezTo>
                  <a:lnTo>
                    <a:pt x="1196" y="169"/>
                  </a:lnTo>
                  <a:cubicBezTo>
                    <a:pt x="1140" y="57"/>
                    <a:pt x="1020"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5;p33">
              <a:extLst>
                <a:ext uri="{FF2B5EF4-FFF2-40B4-BE49-F238E27FC236}">
                  <a16:creationId xmlns:a16="http://schemas.microsoft.com/office/drawing/2014/main" id="{CED242EF-5276-547B-6689-2859CD33E05F}"/>
                </a:ext>
              </a:extLst>
            </p:cNvPr>
            <p:cNvSpPr/>
            <p:nvPr/>
          </p:nvSpPr>
          <p:spPr>
            <a:xfrm>
              <a:off x="3927625" y="2461846"/>
              <a:ext cx="84235" cy="76526"/>
            </a:xfrm>
            <a:custGeom>
              <a:avLst/>
              <a:gdLst/>
              <a:ahLst/>
              <a:cxnLst/>
              <a:rect l="l" t="t" r="r" b="b"/>
              <a:pathLst>
                <a:path w="2688" h="2442" extrusionOk="0">
                  <a:moveTo>
                    <a:pt x="1892" y="1"/>
                  </a:moveTo>
                  <a:lnTo>
                    <a:pt x="0" y="617"/>
                  </a:lnTo>
                  <a:lnTo>
                    <a:pt x="595" y="2441"/>
                  </a:lnTo>
                  <a:lnTo>
                    <a:pt x="2687" y="2441"/>
                  </a:lnTo>
                  <a:lnTo>
                    <a:pt x="1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6;p33">
              <a:extLst>
                <a:ext uri="{FF2B5EF4-FFF2-40B4-BE49-F238E27FC236}">
                  <a16:creationId xmlns:a16="http://schemas.microsoft.com/office/drawing/2014/main" id="{ECADEA73-FF12-7F87-C1F1-EF73812798FB}"/>
                </a:ext>
              </a:extLst>
            </p:cNvPr>
            <p:cNvSpPr/>
            <p:nvPr/>
          </p:nvSpPr>
          <p:spPr>
            <a:xfrm>
              <a:off x="3906159" y="2393279"/>
              <a:ext cx="74301" cy="68504"/>
            </a:xfrm>
            <a:custGeom>
              <a:avLst/>
              <a:gdLst/>
              <a:ahLst/>
              <a:cxnLst/>
              <a:rect l="l" t="t" r="r" b="b"/>
              <a:pathLst>
                <a:path w="2371" h="2186" extrusionOk="0">
                  <a:moveTo>
                    <a:pt x="1116" y="1"/>
                  </a:moveTo>
                  <a:cubicBezTo>
                    <a:pt x="1014" y="1"/>
                    <a:pt x="911" y="17"/>
                    <a:pt x="808" y="50"/>
                  </a:cubicBezTo>
                  <a:cubicBezTo>
                    <a:pt x="286" y="220"/>
                    <a:pt x="1" y="781"/>
                    <a:pt x="171" y="1304"/>
                  </a:cubicBezTo>
                  <a:cubicBezTo>
                    <a:pt x="172" y="1306"/>
                    <a:pt x="358" y="1813"/>
                    <a:pt x="479" y="2186"/>
                  </a:cubicBezTo>
                  <a:lnTo>
                    <a:pt x="2371" y="1569"/>
                  </a:lnTo>
                  <a:lnTo>
                    <a:pt x="2063" y="688"/>
                  </a:lnTo>
                  <a:cubicBezTo>
                    <a:pt x="1926" y="268"/>
                    <a:pt x="1536" y="1"/>
                    <a:pt x="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60;p33">
            <a:extLst>
              <a:ext uri="{FF2B5EF4-FFF2-40B4-BE49-F238E27FC236}">
                <a16:creationId xmlns:a16="http://schemas.microsoft.com/office/drawing/2014/main" id="{8691392D-5E09-2DD3-FEFB-1FF6FEDD6CC3}"/>
              </a:ext>
            </a:extLst>
          </p:cNvPr>
          <p:cNvSpPr/>
          <p:nvPr/>
        </p:nvSpPr>
        <p:spPr>
          <a:xfrm>
            <a:off x="6468183" y="2478544"/>
            <a:ext cx="2224463" cy="777004"/>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Clr>
                <a:schemeClr val="dk1"/>
              </a:buClr>
              <a:buSzPts val="1100"/>
              <a:buFont typeface="Arial"/>
              <a:buNone/>
            </a:pPr>
            <a:r>
              <a:rPr lang="en" sz="2000" dirty="0">
                <a:solidFill>
                  <a:schemeClr val="dk1"/>
                </a:solidFill>
                <a:latin typeface="Secular One"/>
                <a:ea typeface="Secular One"/>
                <a:cs typeface="Secular One"/>
                <a:sym typeface="Secular One"/>
              </a:rPr>
              <a:t>Subjective Metrics</a:t>
            </a:r>
            <a:endParaRPr sz="2000" dirty="0">
              <a:solidFill>
                <a:schemeClr val="dk1"/>
              </a:solidFill>
              <a:latin typeface="Secular One"/>
              <a:ea typeface="Secular One"/>
              <a:cs typeface="Secular One"/>
              <a:sym typeface="Secular One"/>
            </a:endParaRPr>
          </a:p>
        </p:txBody>
      </p:sp>
      <p:sp>
        <p:nvSpPr>
          <p:cNvPr id="28" name="Google Shape;760;p33">
            <a:extLst>
              <a:ext uri="{FF2B5EF4-FFF2-40B4-BE49-F238E27FC236}">
                <a16:creationId xmlns:a16="http://schemas.microsoft.com/office/drawing/2014/main" id="{78D49DF4-B399-C958-B3BF-B3899E9B14EC}"/>
              </a:ext>
            </a:extLst>
          </p:cNvPr>
          <p:cNvSpPr/>
          <p:nvPr/>
        </p:nvSpPr>
        <p:spPr>
          <a:xfrm>
            <a:off x="473985" y="2480638"/>
            <a:ext cx="2224463" cy="777004"/>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chemeClr val="dk1"/>
              </a:buClr>
              <a:buSzPts val="1100"/>
              <a:buFont typeface="Arial"/>
              <a:buNone/>
            </a:pPr>
            <a:r>
              <a:rPr lang="en" sz="2000" dirty="0">
                <a:solidFill>
                  <a:schemeClr val="dk1"/>
                </a:solidFill>
                <a:latin typeface="Secular One"/>
                <a:ea typeface="Secular One"/>
                <a:cs typeface="Secular One"/>
                <a:sym typeface="Secular One"/>
              </a:rPr>
              <a:t>Resource Intensive</a:t>
            </a:r>
            <a:endParaRPr sz="2000" dirty="0">
              <a:solidFill>
                <a:schemeClr val="dk1"/>
              </a:solidFill>
              <a:latin typeface="Secular One"/>
              <a:ea typeface="Secular One"/>
              <a:cs typeface="Secular One"/>
              <a:sym typeface="Secular One"/>
            </a:endParaRPr>
          </a:p>
        </p:txBody>
      </p:sp>
      <p:grpSp>
        <p:nvGrpSpPr>
          <p:cNvPr id="29" name="Group 28">
            <a:extLst>
              <a:ext uri="{FF2B5EF4-FFF2-40B4-BE49-F238E27FC236}">
                <a16:creationId xmlns:a16="http://schemas.microsoft.com/office/drawing/2014/main" id="{2645A656-AAEE-56D5-4A63-0AC07700CED6}"/>
              </a:ext>
            </a:extLst>
          </p:cNvPr>
          <p:cNvGrpSpPr/>
          <p:nvPr/>
        </p:nvGrpSpPr>
        <p:grpSpPr>
          <a:xfrm>
            <a:off x="371475" y="0"/>
            <a:ext cx="7984194" cy="5222806"/>
            <a:chOff x="371475" y="0"/>
            <a:chExt cx="7984194" cy="5222806"/>
          </a:xfrm>
        </p:grpSpPr>
        <p:sp>
          <p:nvSpPr>
            <p:cNvPr id="30" name="Google Shape;520;g25e6323f5e5_2_90">
              <a:extLst>
                <a:ext uri="{FF2B5EF4-FFF2-40B4-BE49-F238E27FC236}">
                  <a16:creationId xmlns:a16="http://schemas.microsoft.com/office/drawing/2014/main" id="{4CED8AF7-1C94-251F-0C92-5881FE048A9C}"/>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31" name="Picture 2" descr="Our Brand Identity » PES University">
              <a:extLst>
                <a:ext uri="{FF2B5EF4-FFF2-40B4-BE49-F238E27FC236}">
                  <a16:creationId xmlns:a16="http://schemas.microsoft.com/office/drawing/2014/main" id="{6925BADF-B03F-5AFF-AE72-31CE8998C4B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532268" y="37084"/>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Center for Information Security, Forensics and Cyber ...">
              <a:extLst>
                <a:ext uri="{FF2B5EF4-FFF2-40B4-BE49-F238E27FC236}">
                  <a16:creationId xmlns:a16="http://schemas.microsoft.com/office/drawing/2014/main" id="{443DD33B-DE34-FFB0-D3B9-31F8D338C4E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990832" y="48859"/>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33" name="Google Shape;520;g25e6323f5e5_2_90">
              <a:extLst>
                <a:ext uri="{FF2B5EF4-FFF2-40B4-BE49-F238E27FC236}">
                  <a16:creationId xmlns:a16="http://schemas.microsoft.com/office/drawing/2014/main" id="{1E204482-15A9-0F18-69D9-0F14F0740FEF}"/>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dir="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7"/>
          <p:cNvSpPr/>
          <p:nvPr/>
        </p:nvSpPr>
        <p:spPr>
          <a:xfrm>
            <a:off x="3835138" y="1285138"/>
            <a:ext cx="687900" cy="68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513" name="Google Shape;513;p27"/>
          <p:cNvSpPr/>
          <p:nvPr/>
        </p:nvSpPr>
        <p:spPr>
          <a:xfrm>
            <a:off x="4228038" y="1908119"/>
            <a:ext cx="687900" cy="68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515" name="Google Shape;515;p27"/>
          <p:cNvSpPr/>
          <p:nvPr/>
        </p:nvSpPr>
        <p:spPr>
          <a:xfrm flipH="1">
            <a:off x="4620950" y="1285138"/>
            <a:ext cx="687900" cy="68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516" name="Google Shape;516;p27"/>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Need for Quantification</a:t>
            </a:r>
            <a:endParaRPr dirty="0"/>
          </a:p>
        </p:txBody>
      </p:sp>
      <p:cxnSp>
        <p:nvCxnSpPr>
          <p:cNvPr id="517" name="Google Shape;517;p27"/>
          <p:cNvCxnSpPr>
            <a:cxnSpLocks/>
            <a:stCxn id="518" idx="0"/>
            <a:endCxn id="511" idx="2"/>
          </p:cNvCxnSpPr>
          <p:nvPr/>
        </p:nvCxnSpPr>
        <p:spPr>
          <a:xfrm rot="5400000" flipH="1" flipV="1">
            <a:off x="1791775" y="1329466"/>
            <a:ext cx="1743740" cy="2342985"/>
          </a:xfrm>
          <a:prstGeom prst="bentConnector2">
            <a:avLst/>
          </a:prstGeom>
          <a:noFill/>
          <a:ln w="19050" cap="flat" cmpd="sng">
            <a:solidFill>
              <a:schemeClr val="dk1"/>
            </a:solidFill>
            <a:prstDash val="solid"/>
            <a:round/>
            <a:headEnd type="oval" w="med" len="med"/>
            <a:tailEnd type="none" w="med" len="med"/>
          </a:ln>
        </p:spPr>
      </p:cxnSp>
      <p:cxnSp>
        <p:nvCxnSpPr>
          <p:cNvPr id="521" name="Google Shape;521;p27"/>
          <p:cNvCxnSpPr>
            <a:cxnSpLocks/>
            <a:endCxn id="513" idx="4"/>
          </p:cNvCxnSpPr>
          <p:nvPr/>
        </p:nvCxnSpPr>
        <p:spPr>
          <a:xfrm rot="-5400000">
            <a:off x="4212739" y="2955375"/>
            <a:ext cx="719100" cy="600"/>
          </a:xfrm>
          <a:prstGeom prst="bentConnector3">
            <a:avLst>
              <a:gd name="adj1" fmla="val 50007"/>
            </a:avLst>
          </a:prstGeom>
          <a:noFill/>
          <a:ln w="19050" cap="flat" cmpd="sng">
            <a:solidFill>
              <a:schemeClr val="dk1"/>
            </a:solidFill>
            <a:prstDash val="solid"/>
            <a:round/>
            <a:headEnd type="oval" w="med" len="med"/>
            <a:tailEnd type="none" w="med" len="med"/>
          </a:ln>
        </p:spPr>
      </p:cxnSp>
      <p:cxnSp>
        <p:nvCxnSpPr>
          <p:cNvPr id="525" name="Google Shape;525;p27"/>
          <p:cNvCxnSpPr>
            <a:cxnSpLocks/>
            <a:endCxn id="515" idx="2"/>
          </p:cNvCxnSpPr>
          <p:nvPr/>
        </p:nvCxnSpPr>
        <p:spPr>
          <a:xfrm rot="5400000" flipH="1">
            <a:off x="5653039" y="1285125"/>
            <a:ext cx="1686000" cy="2374200"/>
          </a:xfrm>
          <a:prstGeom prst="bentConnector2">
            <a:avLst/>
          </a:prstGeom>
          <a:noFill/>
          <a:ln w="19050" cap="flat" cmpd="sng">
            <a:solidFill>
              <a:schemeClr val="dk1"/>
            </a:solidFill>
            <a:prstDash val="solid"/>
            <a:round/>
            <a:headEnd type="oval" w="med" len="med"/>
            <a:tailEnd type="none" w="med" len="med"/>
          </a:ln>
        </p:spPr>
      </p:cxnSp>
      <p:sp>
        <p:nvSpPr>
          <p:cNvPr id="518" name="Google Shape;518;p27"/>
          <p:cNvSpPr txBox="1"/>
          <p:nvPr/>
        </p:nvSpPr>
        <p:spPr>
          <a:xfrm>
            <a:off x="391125" y="3372828"/>
            <a:ext cx="2202056" cy="572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dirty="0">
                <a:solidFill>
                  <a:schemeClr val="dk1"/>
                </a:solidFill>
                <a:latin typeface="Secular One"/>
                <a:ea typeface="Secular One"/>
                <a:cs typeface="Secular One"/>
                <a:sym typeface="Secular One"/>
              </a:rPr>
              <a:t>Standardization</a:t>
            </a:r>
            <a:endParaRPr sz="2000" dirty="0">
              <a:solidFill>
                <a:schemeClr val="dk1"/>
              </a:solidFill>
              <a:latin typeface="Secular One"/>
              <a:ea typeface="Secular One"/>
              <a:cs typeface="Secular One"/>
              <a:sym typeface="Secular One"/>
            </a:endParaRPr>
          </a:p>
        </p:txBody>
      </p:sp>
      <p:grpSp>
        <p:nvGrpSpPr>
          <p:cNvPr id="542" name="Google Shape;542;p27"/>
          <p:cNvGrpSpPr/>
          <p:nvPr/>
        </p:nvGrpSpPr>
        <p:grpSpPr>
          <a:xfrm>
            <a:off x="4800214" y="1465272"/>
            <a:ext cx="329369" cy="327649"/>
            <a:chOff x="-48262200" y="3200500"/>
            <a:chExt cx="301675" cy="300100"/>
          </a:xfrm>
        </p:grpSpPr>
        <p:sp>
          <p:nvSpPr>
            <p:cNvPr id="543" name="Google Shape;543;p2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27"/>
          <p:cNvGrpSpPr/>
          <p:nvPr/>
        </p:nvGrpSpPr>
        <p:grpSpPr>
          <a:xfrm>
            <a:off x="4408167" y="2088231"/>
            <a:ext cx="327649" cy="327676"/>
            <a:chOff x="-46410500" y="3201275"/>
            <a:chExt cx="300100" cy="300125"/>
          </a:xfrm>
        </p:grpSpPr>
        <p:sp>
          <p:nvSpPr>
            <p:cNvPr id="557" name="Google Shape;557;p2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7"/>
          <p:cNvGrpSpPr/>
          <p:nvPr/>
        </p:nvGrpSpPr>
        <p:grpSpPr>
          <a:xfrm>
            <a:off x="4015266" y="1464834"/>
            <a:ext cx="327649" cy="328523"/>
            <a:chOff x="-47892800" y="3937700"/>
            <a:chExt cx="300100" cy="300900"/>
          </a:xfrm>
        </p:grpSpPr>
        <p:sp>
          <p:nvSpPr>
            <p:cNvPr id="563" name="Google Shape;563;p2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18;p27">
            <a:extLst>
              <a:ext uri="{FF2B5EF4-FFF2-40B4-BE49-F238E27FC236}">
                <a16:creationId xmlns:a16="http://schemas.microsoft.com/office/drawing/2014/main" id="{291141BC-5852-0CB8-5552-2117C4DE4DD2}"/>
              </a:ext>
            </a:extLst>
          </p:cNvPr>
          <p:cNvSpPr txBox="1"/>
          <p:nvPr/>
        </p:nvSpPr>
        <p:spPr>
          <a:xfrm>
            <a:off x="3514306" y="3372827"/>
            <a:ext cx="2115363" cy="832791"/>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dirty="0">
                <a:solidFill>
                  <a:schemeClr val="dk1"/>
                </a:solidFill>
                <a:latin typeface="Secular One"/>
                <a:ea typeface="Secular One"/>
                <a:cs typeface="Secular One"/>
                <a:sym typeface="Secular One"/>
              </a:rPr>
              <a:t>Repeatable Solutions</a:t>
            </a:r>
            <a:endParaRPr sz="2000" dirty="0">
              <a:solidFill>
                <a:schemeClr val="dk1"/>
              </a:solidFill>
              <a:latin typeface="Secular One"/>
              <a:ea typeface="Secular One"/>
              <a:cs typeface="Secular One"/>
              <a:sym typeface="Secular One"/>
            </a:endParaRPr>
          </a:p>
        </p:txBody>
      </p:sp>
      <p:sp>
        <p:nvSpPr>
          <p:cNvPr id="11" name="Google Shape;518;p27">
            <a:extLst>
              <a:ext uri="{FF2B5EF4-FFF2-40B4-BE49-F238E27FC236}">
                <a16:creationId xmlns:a16="http://schemas.microsoft.com/office/drawing/2014/main" id="{4082D765-806B-C13D-8641-68E814085A7E}"/>
              </a:ext>
            </a:extLst>
          </p:cNvPr>
          <p:cNvSpPr txBox="1"/>
          <p:nvPr/>
        </p:nvSpPr>
        <p:spPr>
          <a:xfrm>
            <a:off x="6625457" y="3372828"/>
            <a:ext cx="2115363" cy="83279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000" dirty="0">
                <a:solidFill>
                  <a:schemeClr val="dk1"/>
                </a:solidFill>
                <a:latin typeface="Secular One"/>
                <a:ea typeface="Secular One"/>
                <a:cs typeface="Secular One"/>
                <a:sym typeface="Secular One"/>
              </a:rPr>
              <a:t>Gauging Threat Levels</a:t>
            </a:r>
            <a:endParaRPr sz="2000" dirty="0">
              <a:solidFill>
                <a:schemeClr val="dk1"/>
              </a:solidFill>
              <a:latin typeface="Secular One"/>
              <a:ea typeface="Secular One"/>
              <a:cs typeface="Secular One"/>
              <a:sym typeface="Secular One"/>
            </a:endParaRPr>
          </a:p>
        </p:txBody>
      </p:sp>
      <p:grpSp>
        <p:nvGrpSpPr>
          <p:cNvPr id="12" name="Group 11">
            <a:extLst>
              <a:ext uri="{FF2B5EF4-FFF2-40B4-BE49-F238E27FC236}">
                <a16:creationId xmlns:a16="http://schemas.microsoft.com/office/drawing/2014/main" id="{F560FB10-2C74-B634-3A15-2E6C3F5A9C0E}"/>
              </a:ext>
            </a:extLst>
          </p:cNvPr>
          <p:cNvGrpSpPr/>
          <p:nvPr/>
        </p:nvGrpSpPr>
        <p:grpSpPr>
          <a:xfrm>
            <a:off x="371475" y="0"/>
            <a:ext cx="7517469" cy="5222806"/>
            <a:chOff x="371475" y="0"/>
            <a:chExt cx="7517469" cy="5222806"/>
          </a:xfrm>
        </p:grpSpPr>
        <p:sp>
          <p:nvSpPr>
            <p:cNvPr id="13" name="Google Shape;520;g25e6323f5e5_2_90">
              <a:extLst>
                <a:ext uri="{FF2B5EF4-FFF2-40B4-BE49-F238E27FC236}">
                  <a16:creationId xmlns:a16="http://schemas.microsoft.com/office/drawing/2014/main" id="{E0B022B7-C0C3-ACE2-48A2-7E17FDEF9D79}"/>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4" name="Picture 2" descr="Our Brand Identity » PES University">
              <a:extLst>
                <a:ext uri="{FF2B5EF4-FFF2-40B4-BE49-F238E27FC236}">
                  <a16:creationId xmlns:a16="http://schemas.microsoft.com/office/drawing/2014/main" id="{1D0C447E-5616-6872-B5E5-4A6ED6EC677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er for Information Security, Forensics and Cyber ...">
              <a:extLst>
                <a:ext uri="{FF2B5EF4-FFF2-40B4-BE49-F238E27FC236}">
                  <a16:creationId xmlns:a16="http://schemas.microsoft.com/office/drawing/2014/main" id="{CFC02560-872A-2CC7-1784-545AFC1DE158}"/>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20;g25e6323f5e5_2_90">
              <a:extLst>
                <a:ext uri="{FF2B5EF4-FFF2-40B4-BE49-F238E27FC236}">
                  <a16:creationId xmlns:a16="http://schemas.microsoft.com/office/drawing/2014/main" id="{CC7AADDF-94D2-1D43-95CF-125C95467E82}"/>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dir="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8" name="Google Shape;758;p33"/>
          <p:cNvSpPr txBox="1">
            <a:spLocks noGrp="1"/>
          </p:cNvSpPr>
          <p:nvPr>
            <p:ph type="title"/>
          </p:nvPr>
        </p:nvSpPr>
        <p:spPr>
          <a:xfrm>
            <a:off x="2445553" y="1620774"/>
            <a:ext cx="5461725" cy="19019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Evasion Techniques</a:t>
            </a:r>
            <a:endParaRPr sz="4800" dirty="0"/>
          </a:p>
        </p:txBody>
      </p:sp>
      <p:grpSp>
        <p:nvGrpSpPr>
          <p:cNvPr id="783" name="Google Shape;783;p33"/>
          <p:cNvGrpSpPr/>
          <p:nvPr/>
        </p:nvGrpSpPr>
        <p:grpSpPr>
          <a:xfrm>
            <a:off x="1742662" y="1275129"/>
            <a:ext cx="915226" cy="2593242"/>
            <a:chOff x="6905619" y="818344"/>
            <a:chExt cx="1280216" cy="3627419"/>
          </a:xfrm>
        </p:grpSpPr>
        <p:sp>
          <p:nvSpPr>
            <p:cNvPr id="784" name="Google Shape;784;p33"/>
            <p:cNvSpPr/>
            <p:nvPr/>
          </p:nvSpPr>
          <p:spPr>
            <a:xfrm>
              <a:off x="6905619" y="4137203"/>
              <a:ext cx="1280216" cy="308561"/>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7028366" y="1563858"/>
              <a:ext cx="484579" cy="1509059"/>
            </a:xfrm>
            <a:custGeom>
              <a:avLst/>
              <a:gdLst/>
              <a:ahLst/>
              <a:cxnLst/>
              <a:rect l="l" t="t" r="r" b="b"/>
              <a:pathLst>
                <a:path w="7568" h="23568" extrusionOk="0">
                  <a:moveTo>
                    <a:pt x="1312" y="0"/>
                  </a:moveTo>
                  <a:cubicBezTo>
                    <a:pt x="783" y="1628"/>
                    <a:pt x="364" y="3364"/>
                    <a:pt x="146" y="5167"/>
                  </a:cubicBezTo>
                  <a:cubicBezTo>
                    <a:pt x="1" y="6360"/>
                    <a:pt x="408" y="7552"/>
                    <a:pt x="1267" y="8392"/>
                  </a:cubicBezTo>
                  <a:lnTo>
                    <a:pt x="5448" y="12480"/>
                  </a:lnTo>
                  <a:lnTo>
                    <a:pt x="5448" y="12480"/>
                  </a:lnTo>
                  <a:lnTo>
                    <a:pt x="36" y="9402"/>
                  </a:lnTo>
                  <a:lnTo>
                    <a:pt x="36" y="9424"/>
                  </a:lnTo>
                  <a:cubicBezTo>
                    <a:pt x="53" y="9805"/>
                    <a:pt x="93" y="10184"/>
                    <a:pt x="155" y="10559"/>
                  </a:cubicBezTo>
                  <a:cubicBezTo>
                    <a:pt x="157" y="10568"/>
                    <a:pt x="158" y="10577"/>
                    <a:pt x="159" y="10586"/>
                  </a:cubicBezTo>
                  <a:cubicBezTo>
                    <a:pt x="441" y="12306"/>
                    <a:pt x="1387" y="15663"/>
                    <a:pt x="4528" y="18913"/>
                  </a:cubicBezTo>
                  <a:cubicBezTo>
                    <a:pt x="4528" y="18913"/>
                    <a:pt x="6150" y="20459"/>
                    <a:pt x="6582" y="22762"/>
                  </a:cubicBezTo>
                  <a:cubicBezTo>
                    <a:pt x="6632" y="23027"/>
                    <a:pt x="6665" y="23297"/>
                    <a:pt x="6680" y="23567"/>
                  </a:cubicBezTo>
                  <a:lnTo>
                    <a:pt x="7448" y="23567"/>
                  </a:lnTo>
                  <a:lnTo>
                    <a:pt x="7567" y="8041"/>
                  </a:lnTo>
                  <a:lnTo>
                    <a:pt x="1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569173" y="818473"/>
              <a:ext cx="466010" cy="1314536"/>
            </a:xfrm>
            <a:custGeom>
              <a:avLst/>
              <a:gdLst/>
              <a:ahLst/>
              <a:cxnLst/>
              <a:rect l="l" t="t" r="r" b="b"/>
              <a:pathLst>
                <a:path w="7278" h="20530" extrusionOk="0">
                  <a:moveTo>
                    <a:pt x="0" y="1"/>
                  </a:moveTo>
                  <a:lnTo>
                    <a:pt x="157" y="20529"/>
                  </a:lnTo>
                  <a:lnTo>
                    <a:pt x="7278" y="15009"/>
                  </a:lnTo>
                  <a:cubicBezTo>
                    <a:pt x="7053" y="13854"/>
                    <a:pt x="6752" y="12714"/>
                    <a:pt x="6380" y="11598"/>
                  </a:cubicBezTo>
                  <a:lnTo>
                    <a:pt x="2266" y="15009"/>
                  </a:lnTo>
                  <a:lnTo>
                    <a:pt x="5639" y="9559"/>
                  </a:lnTo>
                  <a:cubicBezTo>
                    <a:pt x="5342" y="8830"/>
                    <a:pt x="5023" y="8127"/>
                    <a:pt x="4699" y="7456"/>
                  </a:cubicBezTo>
                  <a:lnTo>
                    <a:pt x="2330" y="11094"/>
                  </a:lnTo>
                  <a:lnTo>
                    <a:pt x="3638" y="8153"/>
                  </a:lnTo>
                  <a:cubicBezTo>
                    <a:pt x="4071" y="7181"/>
                    <a:pt x="4009" y="6061"/>
                    <a:pt x="3484" y="5135"/>
                  </a:cubicBezTo>
                  <a:cubicBezTo>
                    <a:pt x="1688" y="1973"/>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7130560" y="818344"/>
              <a:ext cx="391607" cy="1180201"/>
            </a:xfrm>
            <a:custGeom>
              <a:avLst/>
              <a:gdLst/>
              <a:ahLst/>
              <a:cxnLst/>
              <a:rect l="l" t="t" r="r" b="b"/>
              <a:pathLst>
                <a:path w="6116" h="18432" extrusionOk="0">
                  <a:moveTo>
                    <a:pt x="6115" y="1"/>
                  </a:moveTo>
                  <a:cubicBezTo>
                    <a:pt x="6115" y="1"/>
                    <a:pt x="4432" y="1974"/>
                    <a:pt x="2633" y="5141"/>
                  </a:cubicBezTo>
                  <a:cubicBezTo>
                    <a:pt x="2107" y="6066"/>
                    <a:pt x="2046" y="7186"/>
                    <a:pt x="2478" y="8158"/>
                  </a:cubicBezTo>
                  <a:lnTo>
                    <a:pt x="3786" y="11096"/>
                  </a:lnTo>
                  <a:lnTo>
                    <a:pt x="1415" y="7458"/>
                  </a:lnTo>
                  <a:cubicBezTo>
                    <a:pt x="1092" y="8130"/>
                    <a:pt x="390" y="9623"/>
                    <a:pt x="1" y="10711"/>
                  </a:cubicBezTo>
                  <a:lnTo>
                    <a:pt x="5979" y="18431"/>
                  </a:lnTo>
                  <a:lnTo>
                    <a:pt x="6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7579930" y="1837335"/>
              <a:ext cx="483426" cy="1235203"/>
            </a:xfrm>
            <a:custGeom>
              <a:avLst/>
              <a:gdLst/>
              <a:ahLst/>
              <a:cxnLst/>
              <a:rect l="l" t="t" r="r" b="b"/>
              <a:pathLst>
                <a:path w="7550" h="19291" extrusionOk="0">
                  <a:moveTo>
                    <a:pt x="7272" y="0"/>
                  </a:moveTo>
                  <a:lnTo>
                    <a:pt x="0" y="5634"/>
                  </a:lnTo>
                  <a:lnTo>
                    <a:pt x="97" y="19291"/>
                  </a:lnTo>
                  <a:lnTo>
                    <a:pt x="865" y="19291"/>
                  </a:lnTo>
                  <a:cubicBezTo>
                    <a:pt x="876" y="19021"/>
                    <a:pt x="913" y="18755"/>
                    <a:pt x="962" y="18491"/>
                  </a:cubicBezTo>
                  <a:lnTo>
                    <a:pt x="962" y="18485"/>
                  </a:lnTo>
                  <a:cubicBezTo>
                    <a:pt x="1394" y="16187"/>
                    <a:pt x="3017" y="14641"/>
                    <a:pt x="3017" y="14641"/>
                  </a:cubicBezTo>
                  <a:cubicBezTo>
                    <a:pt x="5374" y="12203"/>
                    <a:pt x="6494" y="9711"/>
                    <a:pt x="7023" y="7883"/>
                  </a:cubicBezTo>
                  <a:cubicBezTo>
                    <a:pt x="7172" y="7368"/>
                    <a:pt x="7291" y="6844"/>
                    <a:pt x="7379" y="6315"/>
                  </a:cubicBezTo>
                  <a:cubicBezTo>
                    <a:pt x="7385" y="6299"/>
                    <a:pt x="7391" y="6299"/>
                    <a:pt x="7391" y="6288"/>
                  </a:cubicBezTo>
                  <a:cubicBezTo>
                    <a:pt x="7493" y="5651"/>
                    <a:pt x="7504" y="5244"/>
                    <a:pt x="7510" y="5153"/>
                  </a:cubicBezTo>
                  <a:lnTo>
                    <a:pt x="7510" y="5137"/>
                  </a:lnTo>
                  <a:lnTo>
                    <a:pt x="2098" y="8208"/>
                  </a:lnTo>
                  <a:lnTo>
                    <a:pt x="6901" y="3513"/>
                  </a:lnTo>
                  <a:cubicBezTo>
                    <a:pt x="7322" y="3103"/>
                    <a:pt x="7550" y="2526"/>
                    <a:pt x="7500" y="1940"/>
                  </a:cubicBezTo>
                  <a:lnTo>
                    <a:pt x="7499" y="1931"/>
                  </a:lnTo>
                  <a:cubicBezTo>
                    <a:pt x="7483" y="1681"/>
                    <a:pt x="7456" y="1427"/>
                    <a:pt x="7428" y="1179"/>
                  </a:cubicBezTo>
                  <a:cubicBezTo>
                    <a:pt x="7412" y="1006"/>
                    <a:pt x="7391" y="833"/>
                    <a:pt x="7364" y="660"/>
                  </a:cubicBezTo>
                  <a:cubicBezTo>
                    <a:pt x="7342" y="481"/>
                    <a:pt x="7321" y="303"/>
                    <a:pt x="7288" y="125"/>
                  </a:cubicBezTo>
                  <a:cubicBezTo>
                    <a:pt x="7283" y="82"/>
                    <a:pt x="7277" y="38"/>
                    <a:pt x="7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7133185" y="3072494"/>
              <a:ext cx="825091" cy="1219003"/>
            </a:xfrm>
            <a:custGeom>
              <a:avLst/>
              <a:gdLst/>
              <a:ahLst/>
              <a:cxnLst/>
              <a:rect l="l" t="t" r="r" b="b"/>
              <a:pathLst>
                <a:path w="12886" h="19038" extrusionOk="0">
                  <a:moveTo>
                    <a:pt x="2483" y="1"/>
                  </a:moveTo>
                  <a:cubicBezTo>
                    <a:pt x="2147" y="1"/>
                    <a:pt x="1875" y="273"/>
                    <a:pt x="1875" y="609"/>
                  </a:cubicBezTo>
                  <a:lnTo>
                    <a:pt x="1875" y="2688"/>
                  </a:lnTo>
                  <a:cubicBezTo>
                    <a:pt x="1875" y="3024"/>
                    <a:pt x="2147" y="3296"/>
                    <a:pt x="2483" y="3296"/>
                  </a:cubicBezTo>
                  <a:lnTo>
                    <a:pt x="3147" y="3296"/>
                  </a:lnTo>
                  <a:lnTo>
                    <a:pt x="3147" y="5395"/>
                  </a:lnTo>
                  <a:lnTo>
                    <a:pt x="230" y="10047"/>
                  </a:lnTo>
                  <a:cubicBezTo>
                    <a:pt x="1" y="10411"/>
                    <a:pt x="14" y="10877"/>
                    <a:pt x="264" y="11227"/>
                  </a:cubicBezTo>
                  <a:lnTo>
                    <a:pt x="5577" y="18703"/>
                  </a:lnTo>
                  <a:cubicBezTo>
                    <a:pt x="5677" y="18844"/>
                    <a:pt x="5811" y="18959"/>
                    <a:pt x="5966" y="19037"/>
                  </a:cubicBezTo>
                  <a:lnTo>
                    <a:pt x="5966" y="10806"/>
                  </a:lnTo>
                  <a:cubicBezTo>
                    <a:pt x="5588" y="10590"/>
                    <a:pt x="5402" y="10146"/>
                    <a:pt x="5514" y="9725"/>
                  </a:cubicBezTo>
                  <a:cubicBezTo>
                    <a:pt x="5625" y="9303"/>
                    <a:pt x="6007" y="9009"/>
                    <a:pt x="6443" y="9009"/>
                  </a:cubicBezTo>
                  <a:cubicBezTo>
                    <a:pt x="6880" y="9009"/>
                    <a:pt x="7261" y="9303"/>
                    <a:pt x="7372" y="9725"/>
                  </a:cubicBezTo>
                  <a:cubicBezTo>
                    <a:pt x="7484" y="10146"/>
                    <a:pt x="7298" y="10590"/>
                    <a:pt x="6919" y="10806"/>
                  </a:cubicBezTo>
                  <a:lnTo>
                    <a:pt x="6919" y="19037"/>
                  </a:lnTo>
                  <a:cubicBezTo>
                    <a:pt x="7075" y="18959"/>
                    <a:pt x="7209" y="18844"/>
                    <a:pt x="7308" y="18703"/>
                  </a:cubicBezTo>
                  <a:lnTo>
                    <a:pt x="12623" y="11227"/>
                  </a:lnTo>
                  <a:cubicBezTo>
                    <a:pt x="12872" y="10877"/>
                    <a:pt x="12885" y="10411"/>
                    <a:pt x="12657" y="10047"/>
                  </a:cubicBezTo>
                  <a:lnTo>
                    <a:pt x="9738" y="5395"/>
                  </a:lnTo>
                  <a:lnTo>
                    <a:pt x="9738" y="3296"/>
                  </a:lnTo>
                  <a:lnTo>
                    <a:pt x="10403" y="3296"/>
                  </a:lnTo>
                  <a:cubicBezTo>
                    <a:pt x="10739" y="3296"/>
                    <a:pt x="11011" y="3024"/>
                    <a:pt x="11011" y="2688"/>
                  </a:cubicBezTo>
                  <a:lnTo>
                    <a:pt x="11011" y="609"/>
                  </a:lnTo>
                  <a:cubicBezTo>
                    <a:pt x="11011" y="273"/>
                    <a:pt x="10739"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C8EA57D7-BF3C-21D4-96D5-72894BC00197}"/>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C5403B75-5B5C-2984-64CD-D3F93011495A}"/>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4D448D97-EEBB-2131-DF02-2F3CBB85364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ED2BB76F-6193-22AD-5751-8625E6C96894}"/>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458B5998-259C-FCC9-A05B-D510DD10033D}"/>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553684450"/>
      </p:ext>
    </p:extLst>
  </p:cSld>
  <p:clrMapOvr>
    <a:masterClrMapping/>
  </p:clrMapOvr>
  <p:transition spd="slow">
    <p:pull dir="l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2" name="Google Shape;599;p2">
            <a:extLst>
              <a:ext uri="{FF2B5EF4-FFF2-40B4-BE49-F238E27FC236}">
                <a16:creationId xmlns:a16="http://schemas.microsoft.com/office/drawing/2014/main" id="{E68C4A57-7A8C-9EED-03C5-03DD515CFA83}"/>
              </a:ext>
            </a:extLst>
          </p:cNvPr>
          <p:cNvSpPr txBox="1"/>
          <p:nvPr/>
        </p:nvSpPr>
        <p:spPr>
          <a:xfrm>
            <a:off x="719999" y="1390650"/>
            <a:ext cx="7614376" cy="3634638"/>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Malware evasion techniques are tactics used by malicious software to </a:t>
            </a:r>
            <a:r>
              <a:rPr lang="en-US" sz="1800" b="1" i="0" u="none" strike="noStrike" cap="none" dirty="0">
                <a:solidFill>
                  <a:schemeClr val="dk1"/>
                </a:solidFill>
                <a:latin typeface="Barlow"/>
                <a:ea typeface="Barlow"/>
                <a:cs typeface="Barlow"/>
                <a:sym typeface="Barlow"/>
              </a:rPr>
              <a:t>avoid detection by security solutions </a:t>
            </a:r>
            <a:r>
              <a:rPr lang="en-US" sz="1800" b="0" i="0" u="none" strike="noStrike" cap="none" dirty="0">
                <a:solidFill>
                  <a:schemeClr val="dk1"/>
                </a:solidFill>
                <a:latin typeface="Barlow"/>
                <a:ea typeface="Barlow"/>
                <a:cs typeface="Barlow"/>
                <a:sym typeface="Barlow"/>
              </a:rPr>
              <a:t>such as antivirus programs, intrusion detection systems, and other security mechanisms.</a:t>
            </a:r>
          </a:p>
          <a:p>
            <a:pPr marL="139700" marR="0" lvl="0" algn="l" rtl="0">
              <a:lnSpc>
                <a:spcPct val="115000"/>
              </a:lnSpc>
              <a:spcBef>
                <a:spcPts val="0"/>
              </a:spcBef>
              <a:spcAft>
                <a:spcPts val="0"/>
              </a:spcAft>
              <a:buClr>
                <a:schemeClr val="dk1"/>
              </a:buClr>
              <a:buSzPts val="1400"/>
            </a:pPr>
            <a:endParaRPr lang="en-US" sz="1800"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800" b="0" i="0" u="none" strike="noStrike" cap="none" dirty="0">
                <a:solidFill>
                  <a:schemeClr val="dk1"/>
                </a:solidFill>
                <a:latin typeface="Barlow"/>
                <a:ea typeface="Barlow"/>
                <a:cs typeface="Barlow"/>
                <a:sym typeface="Barlow"/>
              </a:rPr>
              <a:t>Evasion Tech v/s ARET:</a:t>
            </a:r>
          </a:p>
          <a:p>
            <a:pPr marL="425450" lvl="1" indent="-285750">
              <a:lnSpc>
                <a:spcPct val="115000"/>
              </a:lnSpc>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Anti-reverse engineering techniques are used by malware authors to </a:t>
            </a:r>
            <a:r>
              <a:rPr lang="en-US" sz="1800" b="1" i="0" u="none" strike="noStrike" cap="none" dirty="0">
                <a:solidFill>
                  <a:schemeClr val="dk1"/>
                </a:solidFill>
                <a:latin typeface="Barlow"/>
                <a:ea typeface="Barlow"/>
                <a:cs typeface="Barlow"/>
                <a:sym typeface="Barlow"/>
              </a:rPr>
              <a:t>make it more difficult</a:t>
            </a:r>
            <a:r>
              <a:rPr lang="en-US" sz="1800" b="0" i="0" u="none" strike="noStrike" cap="none" dirty="0">
                <a:solidFill>
                  <a:schemeClr val="dk1"/>
                </a:solidFill>
                <a:latin typeface="Barlow"/>
                <a:ea typeface="Barlow"/>
                <a:cs typeface="Barlow"/>
                <a:sym typeface="Barlow"/>
              </a:rPr>
              <a:t> for security researchers and analysts to </a:t>
            </a:r>
            <a:r>
              <a:rPr lang="en-US" sz="1800" b="1" i="0" u="none" strike="noStrike" cap="none" dirty="0">
                <a:solidFill>
                  <a:schemeClr val="dk1"/>
                </a:solidFill>
                <a:latin typeface="Barlow"/>
                <a:ea typeface="Barlow"/>
                <a:cs typeface="Barlow"/>
                <a:sym typeface="Barlow"/>
              </a:rPr>
              <a:t>understand the inner workings </a:t>
            </a:r>
            <a:r>
              <a:rPr lang="en-US" sz="1800" b="0" i="0" u="none" strike="noStrike" cap="none" dirty="0">
                <a:solidFill>
                  <a:schemeClr val="dk1"/>
                </a:solidFill>
                <a:latin typeface="Barlow"/>
                <a:ea typeface="Barlow"/>
                <a:cs typeface="Barlow"/>
                <a:sym typeface="Barlow"/>
              </a:rPr>
              <a:t>of the malware. These techniques aim to thwart reverse engineering efforts and make it challenging to develop countermeasures.</a:t>
            </a:r>
          </a:p>
        </p:txBody>
      </p:sp>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Evasion Techniques</a:t>
            </a:r>
            <a:endParaRPr dirty="0"/>
          </a:p>
        </p:txBody>
      </p:sp>
      <p:grpSp>
        <p:nvGrpSpPr>
          <p:cNvPr id="3" name="Group 2">
            <a:extLst>
              <a:ext uri="{FF2B5EF4-FFF2-40B4-BE49-F238E27FC236}">
                <a16:creationId xmlns:a16="http://schemas.microsoft.com/office/drawing/2014/main" id="{EE9D578A-D727-576F-A291-F5C1DD434217}"/>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789BB1A0-89A2-BE81-AA05-AAA3EE464921}"/>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E23B0892-5719-C619-43A4-396818D00A4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17F560DA-FA64-F08E-9BAD-2BCEEF58340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60F88810-6DC3-716F-471C-B0CFF2BCF135}"/>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400652347"/>
      </p:ext>
    </p:extLst>
  </p:cSld>
  <p:clrMapOvr>
    <a:masterClrMapping/>
  </p:clrMapOvr>
  <p:transition spd="slow">
    <p:pull dir="l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grpSp>
        <p:nvGrpSpPr>
          <p:cNvPr id="2" name="Google Shape;868;p35">
            <a:extLst>
              <a:ext uri="{FF2B5EF4-FFF2-40B4-BE49-F238E27FC236}">
                <a16:creationId xmlns:a16="http://schemas.microsoft.com/office/drawing/2014/main" id="{44AE4C2D-8BFF-8D91-48AE-FF32A654FB36}"/>
              </a:ext>
            </a:extLst>
          </p:cNvPr>
          <p:cNvGrpSpPr/>
          <p:nvPr/>
        </p:nvGrpSpPr>
        <p:grpSpPr>
          <a:xfrm>
            <a:off x="6843915" y="1783842"/>
            <a:ext cx="1714500" cy="2406180"/>
            <a:chOff x="5279524" y="2249376"/>
            <a:chExt cx="1714500" cy="2406180"/>
          </a:xfrm>
        </p:grpSpPr>
        <p:sp>
          <p:nvSpPr>
            <p:cNvPr id="3" name="Google Shape;869;p35">
              <a:extLst>
                <a:ext uri="{FF2B5EF4-FFF2-40B4-BE49-F238E27FC236}">
                  <a16:creationId xmlns:a16="http://schemas.microsoft.com/office/drawing/2014/main" id="{07521C10-BD00-DC89-3524-8B287CB4B495}"/>
                </a:ext>
              </a:extLst>
            </p:cNvPr>
            <p:cNvSpPr/>
            <p:nvPr/>
          </p:nvSpPr>
          <p:spPr>
            <a:xfrm>
              <a:off x="5739576" y="2249376"/>
              <a:ext cx="794400" cy="7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71;p35">
              <a:extLst>
                <a:ext uri="{FF2B5EF4-FFF2-40B4-BE49-F238E27FC236}">
                  <a16:creationId xmlns:a16="http://schemas.microsoft.com/office/drawing/2014/main" id="{F0F3B66F-2B0C-5B28-82E7-9FDC86746F17}"/>
                </a:ext>
              </a:extLst>
            </p:cNvPr>
            <p:cNvSpPr txBox="1"/>
            <p:nvPr/>
          </p:nvSpPr>
          <p:spPr>
            <a:xfrm>
              <a:off x="5279524" y="3315146"/>
              <a:ext cx="1714500" cy="134041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Domain Name Generator</a:t>
              </a:r>
              <a:endParaRPr sz="2400" dirty="0">
                <a:solidFill>
                  <a:schemeClr val="dk1"/>
                </a:solidFill>
                <a:latin typeface="Secular One"/>
                <a:ea typeface="Secular One"/>
                <a:cs typeface="Secular One"/>
                <a:sym typeface="Secular One"/>
              </a:endParaRPr>
            </a:p>
          </p:txBody>
        </p:sp>
      </p:grpSp>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Evasion Technique Varities</a:t>
            </a:r>
            <a:endParaRPr dirty="0"/>
          </a:p>
        </p:txBody>
      </p:sp>
      <p:grpSp>
        <p:nvGrpSpPr>
          <p:cNvPr id="853" name="Google Shape;853;p35"/>
          <p:cNvGrpSpPr/>
          <p:nvPr/>
        </p:nvGrpSpPr>
        <p:grpSpPr>
          <a:xfrm>
            <a:off x="390386" y="1783867"/>
            <a:ext cx="2020801" cy="2377358"/>
            <a:chOff x="390386" y="1631467"/>
            <a:chExt cx="2020801" cy="2377358"/>
          </a:xfrm>
        </p:grpSpPr>
        <p:sp>
          <p:nvSpPr>
            <p:cNvPr id="855" name="Google Shape;855;p35"/>
            <p:cNvSpPr txBox="1"/>
            <p:nvPr/>
          </p:nvSpPr>
          <p:spPr>
            <a:xfrm>
              <a:off x="390386" y="2668441"/>
              <a:ext cx="2020801" cy="1340384"/>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Trail</a:t>
              </a:r>
            </a:p>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Based Obfuscation</a:t>
              </a:r>
              <a:endParaRPr sz="2400" dirty="0">
                <a:solidFill>
                  <a:schemeClr val="dk1"/>
                </a:solidFill>
                <a:latin typeface="Secular One"/>
                <a:ea typeface="Secular One"/>
                <a:cs typeface="Secular One"/>
                <a:sym typeface="Secular One"/>
              </a:endParaRPr>
            </a:p>
          </p:txBody>
        </p:sp>
        <p:sp>
          <p:nvSpPr>
            <p:cNvPr id="857" name="Google Shape;857;p35"/>
            <p:cNvSpPr/>
            <p:nvPr/>
          </p:nvSpPr>
          <p:spPr>
            <a:xfrm>
              <a:off x="1045200" y="1631467"/>
              <a:ext cx="794400" cy="79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35"/>
          <p:cNvGrpSpPr/>
          <p:nvPr/>
        </p:nvGrpSpPr>
        <p:grpSpPr>
          <a:xfrm>
            <a:off x="3583403" y="1783842"/>
            <a:ext cx="2020801" cy="2395214"/>
            <a:chOff x="3583408" y="1631442"/>
            <a:chExt cx="2020801" cy="2395214"/>
          </a:xfrm>
        </p:grpSpPr>
        <p:sp>
          <p:nvSpPr>
            <p:cNvPr id="874" name="Google Shape;874;p35"/>
            <p:cNvSpPr/>
            <p:nvPr/>
          </p:nvSpPr>
          <p:spPr>
            <a:xfrm>
              <a:off x="4174776" y="1631442"/>
              <a:ext cx="794400" cy="7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txBox="1"/>
            <p:nvPr/>
          </p:nvSpPr>
          <p:spPr>
            <a:xfrm>
              <a:off x="3583408" y="2686246"/>
              <a:ext cx="2020801" cy="134041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Dropper</a:t>
              </a:r>
            </a:p>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&amp;</a:t>
              </a:r>
            </a:p>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Downloader</a:t>
              </a:r>
              <a:endParaRPr sz="2400" dirty="0">
                <a:solidFill>
                  <a:schemeClr val="dk1"/>
                </a:solidFill>
                <a:latin typeface="Secular One"/>
                <a:ea typeface="Secular One"/>
                <a:cs typeface="Secular One"/>
                <a:sym typeface="Secular One"/>
              </a:endParaRPr>
            </a:p>
          </p:txBody>
        </p:sp>
      </p:grpSp>
      <p:grpSp>
        <p:nvGrpSpPr>
          <p:cNvPr id="886" name="Google Shape;886;p35"/>
          <p:cNvGrpSpPr/>
          <p:nvPr/>
        </p:nvGrpSpPr>
        <p:grpSpPr>
          <a:xfrm>
            <a:off x="1271055" y="2026441"/>
            <a:ext cx="336036" cy="332768"/>
            <a:chOff x="-37385100" y="3949908"/>
            <a:chExt cx="321350" cy="318225"/>
          </a:xfrm>
        </p:grpSpPr>
        <p:sp>
          <p:nvSpPr>
            <p:cNvPr id="887" name="Google Shape;887;p3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35"/>
          <p:cNvGrpSpPr/>
          <p:nvPr/>
        </p:nvGrpSpPr>
        <p:grpSpPr>
          <a:xfrm>
            <a:off x="4407238" y="2007482"/>
            <a:ext cx="329474" cy="332768"/>
            <a:chOff x="-37804925" y="3953450"/>
            <a:chExt cx="315075" cy="318225"/>
          </a:xfrm>
        </p:grpSpPr>
        <p:sp>
          <p:nvSpPr>
            <p:cNvPr id="896" name="Google Shape;896;p3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Google Shape;878;p35">
            <a:extLst>
              <a:ext uri="{FF2B5EF4-FFF2-40B4-BE49-F238E27FC236}">
                <a16:creationId xmlns:a16="http://schemas.microsoft.com/office/drawing/2014/main" id="{C53E5A4F-9898-BB3C-CB3F-4FB114D94BBA}"/>
              </a:ext>
            </a:extLst>
          </p:cNvPr>
          <p:cNvCxnSpPr>
            <a:cxnSpLocks/>
            <a:stCxn id="857" idx="6"/>
            <a:endCxn id="855" idx="3"/>
          </p:cNvCxnSpPr>
          <p:nvPr/>
        </p:nvCxnSpPr>
        <p:spPr>
          <a:xfrm>
            <a:off x="1839600" y="2181067"/>
            <a:ext cx="571587" cy="1309966"/>
          </a:xfrm>
          <a:prstGeom prst="bentConnector3">
            <a:avLst>
              <a:gd name="adj1" fmla="val 139994"/>
            </a:avLst>
          </a:prstGeom>
          <a:noFill/>
          <a:ln w="19050" cap="flat" cmpd="sng">
            <a:solidFill>
              <a:schemeClr val="dk1"/>
            </a:solidFill>
            <a:prstDash val="solid"/>
            <a:round/>
            <a:headEnd type="none" w="med" len="med"/>
            <a:tailEnd type="oval" w="med" len="med"/>
          </a:ln>
        </p:spPr>
      </p:cxnSp>
      <p:cxnSp>
        <p:nvCxnSpPr>
          <p:cNvPr id="9" name="Google Shape;878;p35">
            <a:extLst>
              <a:ext uri="{FF2B5EF4-FFF2-40B4-BE49-F238E27FC236}">
                <a16:creationId xmlns:a16="http://schemas.microsoft.com/office/drawing/2014/main" id="{5AFE3C80-4F0B-292D-ACD9-3F374872B4C1}"/>
              </a:ext>
            </a:extLst>
          </p:cNvPr>
          <p:cNvCxnSpPr>
            <a:cxnSpLocks/>
            <a:stCxn id="874" idx="6"/>
            <a:endCxn id="876" idx="3"/>
          </p:cNvCxnSpPr>
          <p:nvPr/>
        </p:nvCxnSpPr>
        <p:spPr>
          <a:xfrm>
            <a:off x="4969171" y="2181042"/>
            <a:ext cx="635033" cy="1327809"/>
          </a:xfrm>
          <a:prstGeom prst="bentConnector3">
            <a:avLst>
              <a:gd name="adj1" fmla="val 135998"/>
            </a:avLst>
          </a:prstGeom>
          <a:noFill/>
          <a:ln w="19050" cap="flat" cmpd="sng">
            <a:solidFill>
              <a:schemeClr val="dk1"/>
            </a:solidFill>
            <a:prstDash val="solid"/>
            <a:round/>
            <a:headEnd type="none" w="med" len="med"/>
            <a:tailEnd type="oval" w="med" len="med"/>
          </a:ln>
        </p:spPr>
      </p:cxnSp>
      <p:grpSp>
        <p:nvGrpSpPr>
          <p:cNvPr id="15" name="Google Shape;892;p35">
            <a:extLst>
              <a:ext uri="{FF2B5EF4-FFF2-40B4-BE49-F238E27FC236}">
                <a16:creationId xmlns:a16="http://schemas.microsoft.com/office/drawing/2014/main" id="{D7AD22A6-7D45-1143-B92B-3AB6A74451EB}"/>
              </a:ext>
            </a:extLst>
          </p:cNvPr>
          <p:cNvGrpSpPr/>
          <p:nvPr/>
        </p:nvGrpSpPr>
        <p:grpSpPr>
          <a:xfrm>
            <a:off x="7602726" y="2026441"/>
            <a:ext cx="196879" cy="331121"/>
            <a:chOff x="-38109725" y="3955025"/>
            <a:chExt cx="188275" cy="316650"/>
          </a:xfrm>
        </p:grpSpPr>
        <p:sp>
          <p:nvSpPr>
            <p:cNvPr id="16" name="Google Shape;893;p35">
              <a:extLst>
                <a:ext uri="{FF2B5EF4-FFF2-40B4-BE49-F238E27FC236}">
                  <a16:creationId xmlns:a16="http://schemas.microsoft.com/office/drawing/2014/main" id="{84984F44-ECE3-4624-14A7-E95ECB7D3E4B}"/>
                </a:ext>
              </a:extLst>
            </p:cNvPr>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4;p35">
              <a:extLst>
                <a:ext uri="{FF2B5EF4-FFF2-40B4-BE49-F238E27FC236}">
                  <a16:creationId xmlns:a16="http://schemas.microsoft.com/office/drawing/2014/main" id="{81B672E5-767E-69E5-CCA4-290198D356FA}"/>
                </a:ext>
              </a:extLst>
            </p:cNvPr>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 name="Google Shape;878;p35">
            <a:extLst>
              <a:ext uri="{FF2B5EF4-FFF2-40B4-BE49-F238E27FC236}">
                <a16:creationId xmlns:a16="http://schemas.microsoft.com/office/drawing/2014/main" id="{48155A68-ED81-F6A4-5EB4-5BB0C1A29804}"/>
              </a:ext>
            </a:extLst>
          </p:cNvPr>
          <p:cNvCxnSpPr>
            <a:cxnSpLocks/>
            <a:stCxn id="3" idx="6"/>
            <a:endCxn id="5" idx="3"/>
          </p:cNvCxnSpPr>
          <p:nvPr/>
        </p:nvCxnSpPr>
        <p:spPr>
          <a:xfrm>
            <a:off x="8098367" y="2181042"/>
            <a:ext cx="460048" cy="1338775"/>
          </a:xfrm>
          <a:prstGeom prst="bentConnector3">
            <a:avLst>
              <a:gd name="adj1" fmla="val 149690"/>
            </a:avLst>
          </a:prstGeom>
          <a:noFill/>
          <a:ln w="19050" cap="flat" cmpd="sng">
            <a:solidFill>
              <a:schemeClr val="dk1"/>
            </a:solidFill>
            <a:prstDash val="solid"/>
            <a:round/>
            <a:headEnd type="none" w="med" len="med"/>
            <a:tailEnd type="oval" w="med" len="med"/>
          </a:ln>
        </p:spPr>
      </p:cxnSp>
      <p:cxnSp>
        <p:nvCxnSpPr>
          <p:cNvPr id="26" name="Google Shape;878;p35">
            <a:extLst>
              <a:ext uri="{FF2B5EF4-FFF2-40B4-BE49-F238E27FC236}">
                <a16:creationId xmlns:a16="http://schemas.microsoft.com/office/drawing/2014/main" id="{6B6AE640-6CE9-FA85-9DC6-943DB7A289EF}"/>
              </a:ext>
            </a:extLst>
          </p:cNvPr>
          <p:cNvCxnSpPr>
            <a:cxnSpLocks/>
            <a:stCxn id="857" idx="7"/>
            <a:endCxn id="874" idx="3"/>
          </p:cNvCxnSpPr>
          <p:nvPr/>
        </p:nvCxnSpPr>
        <p:spPr>
          <a:xfrm rot="16200000" flipH="1">
            <a:off x="2726334" y="897132"/>
            <a:ext cx="561701" cy="2567845"/>
          </a:xfrm>
          <a:prstGeom prst="bentConnector5">
            <a:avLst>
              <a:gd name="adj1" fmla="val -40698"/>
              <a:gd name="adj2" fmla="val 50000"/>
              <a:gd name="adj3" fmla="val 140698"/>
            </a:avLst>
          </a:prstGeom>
          <a:noFill/>
          <a:ln w="19050" cap="flat" cmpd="sng">
            <a:solidFill>
              <a:schemeClr val="dk1"/>
            </a:solidFill>
            <a:prstDash val="solid"/>
            <a:round/>
            <a:headEnd type="none" w="med" len="med"/>
            <a:tailEnd type="oval" w="med" len="med"/>
          </a:ln>
        </p:spPr>
      </p:cxnSp>
      <p:cxnSp>
        <p:nvCxnSpPr>
          <p:cNvPr id="29" name="Google Shape;878;p35">
            <a:extLst>
              <a:ext uri="{FF2B5EF4-FFF2-40B4-BE49-F238E27FC236}">
                <a16:creationId xmlns:a16="http://schemas.microsoft.com/office/drawing/2014/main" id="{4FFFAB49-CFFA-90A2-8686-9426B5B2CB82}"/>
              </a:ext>
            </a:extLst>
          </p:cNvPr>
          <p:cNvCxnSpPr>
            <a:cxnSpLocks/>
            <a:stCxn id="874" idx="7"/>
            <a:endCxn id="3" idx="3"/>
          </p:cNvCxnSpPr>
          <p:nvPr/>
        </p:nvCxnSpPr>
        <p:spPr>
          <a:xfrm rot="16200000" flipH="1">
            <a:off x="5855706" y="897307"/>
            <a:ext cx="561726" cy="2567470"/>
          </a:xfrm>
          <a:prstGeom prst="bentConnector5">
            <a:avLst>
              <a:gd name="adj1" fmla="val -40696"/>
              <a:gd name="adj2" fmla="val 50000"/>
              <a:gd name="adj3" fmla="val 140696"/>
            </a:avLst>
          </a:prstGeom>
          <a:noFill/>
          <a:ln w="19050" cap="flat" cmpd="sng">
            <a:solidFill>
              <a:schemeClr val="dk1"/>
            </a:solidFill>
            <a:prstDash val="solid"/>
            <a:round/>
            <a:headEnd type="none" w="med" len="med"/>
            <a:tailEnd type="oval" w="med" len="med"/>
          </a:ln>
        </p:spPr>
      </p:cxnSp>
      <p:grpSp>
        <p:nvGrpSpPr>
          <p:cNvPr id="40" name="Group 39">
            <a:extLst>
              <a:ext uri="{FF2B5EF4-FFF2-40B4-BE49-F238E27FC236}">
                <a16:creationId xmlns:a16="http://schemas.microsoft.com/office/drawing/2014/main" id="{59184343-F1D4-4495-647A-2D9420ACF09F}"/>
              </a:ext>
            </a:extLst>
          </p:cNvPr>
          <p:cNvGrpSpPr/>
          <p:nvPr/>
        </p:nvGrpSpPr>
        <p:grpSpPr>
          <a:xfrm>
            <a:off x="371475" y="0"/>
            <a:ext cx="7517469" cy="5222806"/>
            <a:chOff x="371475" y="0"/>
            <a:chExt cx="7517469" cy="5222806"/>
          </a:xfrm>
        </p:grpSpPr>
        <p:sp>
          <p:nvSpPr>
            <p:cNvPr id="41" name="Google Shape;520;g25e6323f5e5_2_90">
              <a:extLst>
                <a:ext uri="{FF2B5EF4-FFF2-40B4-BE49-F238E27FC236}">
                  <a16:creationId xmlns:a16="http://schemas.microsoft.com/office/drawing/2014/main" id="{0E55A56A-A9DA-55F3-A382-1C233F23595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2" name="Picture 2" descr="Our Brand Identity » PES University">
              <a:extLst>
                <a:ext uri="{FF2B5EF4-FFF2-40B4-BE49-F238E27FC236}">
                  <a16:creationId xmlns:a16="http://schemas.microsoft.com/office/drawing/2014/main" id="{E8BB4749-12D9-CC94-0547-55F8B43CD1B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Center for Information Security, Forensics and Cyber ...">
              <a:extLst>
                <a:ext uri="{FF2B5EF4-FFF2-40B4-BE49-F238E27FC236}">
                  <a16:creationId xmlns:a16="http://schemas.microsoft.com/office/drawing/2014/main" id="{1C4FC280-B0E9-D0C7-F48B-EF9D581C5C89}"/>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520;g25e6323f5e5_2_90">
              <a:extLst>
                <a:ext uri="{FF2B5EF4-FFF2-40B4-BE49-F238E27FC236}">
                  <a16:creationId xmlns:a16="http://schemas.microsoft.com/office/drawing/2014/main" id="{B893C0CB-215C-DEBE-889A-489FD908FFE8}"/>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pull dir="l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Evasion Technique Varities</a:t>
            </a:r>
            <a:endParaRPr dirty="0"/>
          </a:p>
        </p:txBody>
      </p:sp>
      <p:grpSp>
        <p:nvGrpSpPr>
          <p:cNvPr id="853" name="Google Shape;853;p35"/>
          <p:cNvGrpSpPr/>
          <p:nvPr/>
        </p:nvGrpSpPr>
        <p:grpSpPr>
          <a:xfrm>
            <a:off x="390386" y="1783867"/>
            <a:ext cx="2020801" cy="2377358"/>
            <a:chOff x="390386" y="1631467"/>
            <a:chExt cx="2020801" cy="2377358"/>
          </a:xfrm>
        </p:grpSpPr>
        <p:sp>
          <p:nvSpPr>
            <p:cNvPr id="855" name="Google Shape;855;p35"/>
            <p:cNvSpPr txBox="1"/>
            <p:nvPr/>
          </p:nvSpPr>
          <p:spPr>
            <a:xfrm>
              <a:off x="390386" y="2668441"/>
              <a:ext cx="2020801" cy="1340384"/>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Trail</a:t>
              </a:r>
            </a:p>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Based Obfuscation</a:t>
              </a:r>
              <a:endParaRPr sz="2400" dirty="0">
                <a:solidFill>
                  <a:schemeClr val="dk1"/>
                </a:solidFill>
                <a:latin typeface="Secular One"/>
                <a:ea typeface="Secular One"/>
                <a:cs typeface="Secular One"/>
                <a:sym typeface="Secular One"/>
              </a:endParaRPr>
            </a:p>
          </p:txBody>
        </p:sp>
        <p:sp>
          <p:nvSpPr>
            <p:cNvPr id="857" name="Google Shape;857;p35"/>
            <p:cNvSpPr/>
            <p:nvPr/>
          </p:nvSpPr>
          <p:spPr>
            <a:xfrm>
              <a:off x="1045200" y="1631467"/>
              <a:ext cx="794400" cy="79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35"/>
          <p:cNvGrpSpPr/>
          <p:nvPr/>
        </p:nvGrpSpPr>
        <p:grpSpPr>
          <a:xfrm>
            <a:off x="1271055" y="2026441"/>
            <a:ext cx="336036" cy="332768"/>
            <a:chOff x="-37385100" y="3949908"/>
            <a:chExt cx="321350" cy="318225"/>
          </a:xfrm>
        </p:grpSpPr>
        <p:sp>
          <p:nvSpPr>
            <p:cNvPr id="887" name="Google Shape;887;p3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Google Shape;878;p35">
            <a:extLst>
              <a:ext uri="{FF2B5EF4-FFF2-40B4-BE49-F238E27FC236}">
                <a16:creationId xmlns:a16="http://schemas.microsoft.com/office/drawing/2014/main" id="{C53E5A4F-9898-BB3C-CB3F-4FB114D94BBA}"/>
              </a:ext>
            </a:extLst>
          </p:cNvPr>
          <p:cNvCxnSpPr>
            <a:cxnSpLocks/>
            <a:stCxn id="857" idx="6"/>
            <a:endCxn id="855" idx="3"/>
          </p:cNvCxnSpPr>
          <p:nvPr/>
        </p:nvCxnSpPr>
        <p:spPr>
          <a:xfrm>
            <a:off x="1839600" y="2181067"/>
            <a:ext cx="571587" cy="1309966"/>
          </a:xfrm>
          <a:prstGeom prst="bentConnector3">
            <a:avLst>
              <a:gd name="adj1" fmla="val 139994"/>
            </a:avLst>
          </a:prstGeom>
          <a:noFill/>
          <a:ln w="19050" cap="flat" cmpd="sng">
            <a:solidFill>
              <a:schemeClr val="dk1"/>
            </a:solidFill>
            <a:prstDash val="solid"/>
            <a:round/>
            <a:headEnd type="none" w="med" len="med"/>
            <a:tailEnd type="oval" w="med" len="med"/>
          </a:ln>
        </p:spPr>
      </p:cxnSp>
      <p:sp>
        <p:nvSpPr>
          <p:cNvPr id="8" name="Google Shape;599;p2">
            <a:extLst>
              <a:ext uri="{FF2B5EF4-FFF2-40B4-BE49-F238E27FC236}">
                <a16:creationId xmlns:a16="http://schemas.microsoft.com/office/drawing/2014/main" id="{F26A1E17-3445-DF43-F466-AE10E3F0A7F6}"/>
              </a:ext>
            </a:extLst>
          </p:cNvPr>
          <p:cNvSpPr txBox="1"/>
          <p:nvPr/>
        </p:nvSpPr>
        <p:spPr>
          <a:xfrm>
            <a:off x="3288814" y="1783867"/>
            <a:ext cx="4080583" cy="2377358"/>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Code pings Malicious IP address </a:t>
            </a:r>
            <a:r>
              <a:rPr lang="en-US" sz="1800" b="1" i="0" u="none" strike="noStrike" cap="none" dirty="0">
                <a:solidFill>
                  <a:schemeClr val="dk1"/>
                </a:solidFill>
                <a:latin typeface="Barlow"/>
                <a:ea typeface="Barlow"/>
                <a:cs typeface="Barlow"/>
                <a:sym typeface="Barlow"/>
              </a:rPr>
              <a:t>masked</a:t>
            </a:r>
            <a:r>
              <a:rPr lang="en-US" sz="1800" b="0" i="0" u="none" strike="noStrike" cap="none" dirty="0">
                <a:solidFill>
                  <a:schemeClr val="dk1"/>
                </a:solidFill>
                <a:latin typeface="Barlow"/>
                <a:ea typeface="Barlow"/>
                <a:cs typeface="Barlow"/>
                <a:sym typeface="Barlow"/>
              </a:rPr>
              <a:t> among other random benign-like IP addresses.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8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dirty="0">
                <a:solidFill>
                  <a:schemeClr val="dk1"/>
                </a:solidFill>
                <a:latin typeface="Barlow"/>
                <a:ea typeface="Barlow"/>
                <a:cs typeface="Barlow"/>
                <a:sym typeface="Barlow"/>
              </a:rPr>
              <a:t>Responses can be </a:t>
            </a:r>
            <a:r>
              <a:rPr lang="en-US" sz="1800" b="1" dirty="0">
                <a:solidFill>
                  <a:schemeClr val="dk1"/>
                </a:solidFill>
                <a:latin typeface="Barlow"/>
                <a:ea typeface="Barlow"/>
                <a:cs typeface="Barlow"/>
                <a:sym typeface="Barlow"/>
              </a:rPr>
              <a:t>spoofed</a:t>
            </a:r>
            <a:r>
              <a:rPr lang="en-US" sz="1800" dirty="0">
                <a:solidFill>
                  <a:schemeClr val="dk1"/>
                </a:solidFill>
                <a:latin typeface="Barlow"/>
                <a:ea typeface="Barlow"/>
                <a:cs typeface="Barlow"/>
                <a:sym typeface="Barlow"/>
              </a:rPr>
              <a:t> by the attacker from these benign IPs to the victim Machine</a:t>
            </a:r>
            <a:endParaRPr lang="en-US" sz="1800" b="0" i="0" u="none" strike="noStrike" cap="none" dirty="0">
              <a:solidFill>
                <a:schemeClr val="dk1"/>
              </a:solidFill>
              <a:latin typeface="Barlow"/>
              <a:ea typeface="Barlow"/>
              <a:cs typeface="Barlow"/>
              <a:sym typeface="Barlow"/>
            </a:endParaRPr>
          </a:p>
        </p:txBody>
      </p:sp>
      <p:grpSp>
        <p:nvGrpSpPr>
          <p:cNvPr id="10" name="Group 9">
            <a:extLst>
              <a:ext uri="{FF2B5EF4-FFF2-40B4-BE49-F238E27FC236}">
                <a16:creationId xmlns:a16="http://schemas.microsoft.com/office/drawing/2014/main" id="{17A45795-8771-1A7C-0645-F7A98394C79A}"/>
              </a:ext>
            </a:extLst>
          </p:cNvPr>
          <p:cNvGrpSpPr/>
          <p:nvPr/>
        </p:nvGrpSpPr>
        <p:grpSpPr>
          <a:xfrm>
            <a:off x="371475" y="0"/>
            <a:ext cx="7517469" cy="5222806"/>
            <a:chOff x="371475" y="0"/>
            <a:chExt cx="7517469" cy="5222806"/>
          </a:xfrm>
        </p:grpSpPr>
        <p:sp>
          <p:nvSpPr>
            <p:cNvPr id="11" name="Google Shape;520;g25e6323f5e5_2_90">
              <a:extLst>
                <a:ext uri="{FF2B5EF4-FFF2-40B4-BE49-F238E27FC236}">
                  <a16:creationId xmlns:a16="http://schemas.microsoft.com/office/drawing/2014/main" id="{FEBB9945-A45A-FF22-9E89-6092F1F4F31F}"/>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2" name="Picture 2" descr="Our Brand Identity » PES University">
              <a:extLst>
                <a:ext uri="{FF2B5EF4-FFF2-40B4-BE49-F238E27FC236}">
                  <a16:creationId xmlns:a16="http://schemas.microsoft.com/office/drawing/2014/main" id="{DC61F6A6-2CC6-AAF5-C0C4-4EE554A041A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enter for Information Security, Forensics and Cyber ...">
              <a:extLst>
                <a:ext uri="{FF2B5EF4-FFF2-40B4-BE49-F238E27FC236}">
                  <a16:creationId xmlns:a16="http://schemas.microsoft.com/office/drawing/2014/main" id="{89EA8A33-7777-24E9-926A-0359E5743FFB}"/>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520;g25e6323f5e5_2_90">
              <a:extLst>
                <a:ext uri="{FF2B5EF4-FFF2-40B4-BE49-F238E27FC236}">
                  <a16:creationId xmlns:a16="http://schemas.microsoft.com/office/drawing/2014/main" id="{608ECF09-DAC6-14C0-7748-A6DE91B41B7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511353041"/>
      </p:ext>
    </p:extLst>
  </p:cSld>
  <p:clrMapOvr>
    <a:masterClrMapping/>
  </p:clrMapOvr>
  <p:transition spd="slow">
    <p:pull dir="l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Trail Based Obfuscation</a:t>
            </a:r>
            <a:endParaRPr dirty="0"/>
          </a:p>
        </p:txBody>
      </p:sp>
      <p:pic>
        <p:nvPicPr>
          <p:cNvPr id="61442" name="Picture 2">
            <a:extLst>
              <a:ext uri="{FF2B5EF4-FFF2-40B4-BE49-F238E27FC236}">
                <a16:creationId xmlns:a16="http://schemas.microsoft.com/office/drawing/2014/main" id="{40980D0C-8BBA-543D-0E75-7C0D8F37E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7431" y="1226627"/>
            <a:ext cx="4529138" cy="364064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0A3303E-339C-6CED-CDB6-DEA1882441F7}"/>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7F21166E-887D-F15F-3F88-85932CEA5D2A}"/>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F55AA4D9-1BCC-01FD-153C-94CB0A6D08C6}"/>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1FFF4D1D-9CD1-9B53-72CF-72B6BAC5A26D}"/>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8EEBE11C-4E97-E03E-AE55-639893D8B0F3}"/>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4081599488"/>
      </p:ext>
    </p:extLst>
  </p:cSld>
  <p:clrMapOvr>
    <a:masterClrMapping/>
  </p:clrMapOvr>
  <p:transition spd="slow">
    <p:pull dir="l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Quick Recap - Macros</a:t>
            </a:r>
            <a:endParaRPr sz="3000" dirty="0"/>
          </a:p>
        </p:txBody>
      </p:sp>
      <p:sp>
        <p:nvSpPr>
          <p:cNvPr id="599" name="Google Shape;599;p2"/>
          <p:cNvSpPr txBox="1"/>
          <p:nvPr/>
        </p:nvSpPr>
        <p:spPr>
          <a:xfrm>
            <a:off x="706500" y="1375649"/>
            <a:ext cx="3635207" cy="411587"/>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IN" sz="1600" b="1" i="0" u="none" strike="noStrike" cap="none" dirty="0">
                <a:solidFill>
                  <a:schemeClr val="dk1"/>
                </a:solidFill>
                <a:latin typeface="Barlow"/>
                <a:ea typeface="Barlow"/>
                <a:cs typeface="Barlow"/>
                <a:sym typeface="Barlow"/>
              </a:rPr>
              <a:t>Analysing</a:t>
            </a:r>
            <a:r>
              <a:rPr lang="en-US" sz="1600" b="1" i="0" u="none" strike="noStrike" cap="none" dirty="0">
                <a:solidFill>
                  <a:schemeClr val="dk1"/>
                </a:solidFill>
                <a:latin typeface="Barlow"/>
                <a:ea typeface="Barlow"/>
                <a:cs typeface="Barlow"/>
                <a:sym typeface="Barlow"/>
              </a:rPr>
              <a:t> the Macro VBA Script</a:t>
            </a:r>
          </a:p>
        </p:txBody>
      </p:sp>
      <p:pic>
        <p:nvPicPr>
          <p:cNvPr id="2050" name="Picture 2">
            <a:extLst>
              <a:ext uri="{FF2B5EF4-FFF2-40B4-BE49-F238E27FC236}">
                <a16:creationId xmlns:a16="http://schemas.microsoft.com/office/drawing/2014/main" id="{90E96DCB-0C7C-D0BD-0EF2-B78DEF684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157" b="45604"/>
          <a:stretch/>
        </p:blipFill>
        <p:spPr bwMode="auto">
          <a:xfrm>
            <a:off x="1159376" y="2068960"/>
            <a:ext cx="6825248" cy="24540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A2B7E38-855C-C484-942B-99C92B78299A}"/>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0A7AAF2E-F991-217E-58DE-E5D99406DE7D}"/>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62BD8A81-7ECD-09E9-A0B9-E083957809E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5FCB2375-5A4A-9F0E-792B-2C2F81EE6C75}"/>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EE5BD0EC-FDA9-2277-EC3F-9A185C4F3658}"/>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4102609089"/>
      </p:ext>
    </p:extLst>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Trail Based Obfuscation</a:t>
            </a:r>
            <a:endParaRPr dirty="0"/>
          </a:p>
        </p:txBody>
      </p:sp>
      <p:pic>
        <p:nvPicPr>
          <p:cNvPr id="62466" name="Picture 2">
            <a:extLst>
              <a:ext uri="{FF2B5EF4-FFF2-40B4-BE49-F238E27FC236}">
                <a16:creationId xmlns:a16="http://schemas.microsoft.com/office/drawing/2014/main" id="{215F4DA5-A164-7CE9-F32E-8D85AFC04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76" y="1498997"/>
            <a:ext cx="7572375" cy="214550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99;p2">
            <a:extLst>
              <a:ext uri="{FF2B5EF4-FFF2-40B4-BE49-F238E27FC236}">
                <a16:creationId xmlns:a16="http://schemas.microsoft.com/office/drawing/2014/main" id="{AA6FF90F-EEBD-3CE3-068F-D2E766B66EAC}"/>
              </a:ext>
            </a:extLst>
          </p:cNvPr>
          <p:cNvSpPr txBox="1"/>
          <p:nvPr/>
        </p:nvSpPr>
        <p:spPr>
          <a:xfrm>
            <a:off x="993076" y="3644503"/>
            <a:ext cx="7030974" cy="536972"/>
          </a:xfrm>
          <a:prstGeom prst="rect">
            <a:avLst/>
          </a:prstGeom>
          <a:noFill/>
          <a:ln>
            <a:noFill/>
          </a:ln>
        </p:spPr>
        <p:txBody>
          <a:bodyPr spcFirstLastPara="1" wrap="square" lIns="91425" tIns="91425" rIns="91425" bIns="91425" anchor="t" anchorCtr="0">
            <a:noAutofit/>
          </a:bodyPr>
          <a:lstStyle/>
          <a:p>
            <a:pPr marL="139700" marR="0" lvl="0" algn="ctr" rtl="0">
              <a:lnSpc>
                <a:spcPct val="115000"/>
              </a:lnSpc>
              <a:spcBef>
                <a:spcPts val="0"/>
              </a:spcBef>
              <a:spcAft>
                <a:spcPts val="0"/>
              </a:spcAft>
              <a:buClr>
                <a:schemeClr val="dk1"/>
              </a:buClr>
              <a:buSzPts val="1400"/>
            </a:pPr>
            <a:r>
              <a:rPr lang="en-US" sz="1800" b="0" i="0" u="none" strike="noStrike" cap="none" dirty="0">
                <a:solidFill>
                  <a:schemeClr val="dk1"/>
                </a:solidFill>
                <a:latin typeface="Barlow"/>
                <a:ea typeface="Barlow"/>
                <a:cs typeface="Barlow"/>
                <a:sym typeface="Barlow"/>
              </a:rPr>
              <a:t>Code that spoofs ICMP reply packets with random IP addresses as source IP address.</a:t>
            </a:r>
          </a:p>
        </p:txBody>
      </p:sp>
      <p:grpSp>
        <p:nvGrpSpPr>
          <p:cNvPr id="3" name="Group 2">
            <a:extLst>
              <a:ext uri="{FF2B5EF4-FFF2-40B4-BE49-F238E27FC236}">
                <a16:creationId xmlns:a16="http://schemas.microsoft.com/office/drawing/2014/main" id="{E7E6DEDC-F397-B79D-3073-069818D4EC5E}"/>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D3843C5E-A0BD-98BA-17F7-8B0DBA0FB2C8}"/>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EE10B4B2-6C9A-8165-7B25-92C8500ADB76}"/>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9448D0F5-1E22-C2B5-5F76-407A89C69F3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71BD8E90-336D-35C9-5C2B-A5AFF5F929DD}"/>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065666229"/>
      </p:ext>
    </p:extLst>
  </p:cSld>
  <p:clrMapOvr>
    <a:masterClrMapping/>
  </p:clrMapOvr>
  <p:transition spd="slow">
    <p:pull dir="l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Trail Based Obfuscation</a:t>
            </a:r>
            <a:endParaRPr dirty="0"/>
          </a:p>
        </p:txBody>
      </p:sp>
      <p:pic>
        <p:nvPicPr>
          <p:cNvPr id="63490" name="Picture 2">
            <a:extLst>
              <a:ext uri="{FF2B5EF4-FFF2-40B4-BE49-F238E27FC236}">
                <a16:creationId xmlns:a16="http://schemas.microsoft.com/office/drawing/2014/main" id="{F26C6482-3172-C1D0-0750-DCF89D7DC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076" y="1280757"/>
            <a:ext cx="6267449" cy="34177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863B641-1F73-0800-6E82-0679FCDEF91F}"/>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2C176137-DF04-9E5E-CC9B-069A38026187}"/>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60C12033-496E-EE0A-C54B-1F5972EB355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D3FA5417-E0C3-F4F8-BD1E-8BE347C7E922}"/>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1EFAACAD-C27D-A018-E93D-78B0D50B23D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03854674"/>
      </p:ext>
    </p:extLst>
  </p:cSld>
  <p:clrMapOvr>
    <a:masterClrMapping/>
  </p:clrMapOvr>
  <p:transition spd="slow">
    <p:pull dir="l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Trail Based Obfuscation</a:t>
            </a:r>
            <a:endParaRPr dirty="0"/>
          </a:p>
        </p:txBody>
      </p:sp>
      <p:pic>
        <p:nvPicPr>
          <p:cNvPr id="64514" name="Picture 2">
            <a:extLst>
              <a:ext uri="{FF2B5EF4-FFF2-40B4-BE49-F238E27FC236}">
                <a16:creationId xmlns:a16="http://schemas.microsoft.com/office/drawing/2014/main" id="{871579F6-C153-14EF-62FC-583E1911D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907512"/>
            <a:ext cx="7877175" cy="153577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D0DCED8-5A64-AE42-FDFA-C650F6BBBB23}"/>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31ECF0DD-C5B2-5220-CB95-260D5350F9F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C1A8D150-0322-9B36-9BE6-CE5007B1F9B8}"/>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D94183E8-8917-8EA5-1266-83DB37AEC1E1}"/>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1E3268B5-8994-4E49-27FA-1B960CA6F65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029898333"/>
      </p:ext>
    </p:extLst>
  </p:cSld>
  <p:clrMapOvr>
    <a:masterClrMapping/>
  </p:clrMapOvr>
  <p:transition spd="slow">
    <p:pull dir="l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17693" y="387560"/>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Trail Based Obfuscation</a:t>
            </a:r>
            <a:endParaRPr dirty="0"/>
          </a:p>
        </p:txBody>
      </p:sp>
      <p:pic>
        <p:nvPicPr>
          <p:cNvPr id="65538" name="Picture 2">
            <a:extLst>
              <a:ext uri="{FF2B5EF4-FFF2-40B4-BE49-F238E27FC236}">
                <a16:creationId xmlns:a16="http://schemas.microsoft.com/office/drawing/2014/main" id="{F24A6D68-8473-96BE-8912-05735445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980" y="1228724"/>
            <a:ext cx="3099233" cy="3629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Google Shape;599;p2">
            <a:extLst>
              <a:ext uri="{FF2B5EF4-FFF2-40B4-BE49-F238E27FC236}">
                <a16:creationId xmlns:a16="http://schemas.microsoft.com/office/drawing/2014/main" id="{AD5A9A31-DA7C-D875-E332-47D5E129D7E7}"/>
              </a:ext>
            </a:extLst>
          </p:cNvPr>
          <p:cNvSpPr txBox="1"/>
          <p:nvPr/>
        </p:nvSpPr>
        <p:spPr>
          <a:xfrm>
            <a:off x="4176437" y="1383071"/>
            <a:ext cx="4080583" cy="2377358"/>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One can refer to the </a:t>
            </a:r>
            <a:r>
              <a:rPr lang="en-US" sz="1800" b="1" i="0" u="none" strike="noStrike" cap="none" dirty="0">
                <a:solidFill>
                  <a:schemeClr val="dk1"/>
                </a:solidFill>
                <a:latin typeface="Barlow"/>
                <a:ea typeface="Barlow"/>
                <a:cs typeface="Barlow"/>
                <a:sym typeface="Barlow"/>
              </a:rPr>
              <a:t>“IP </a:t>
            </a:r>
            <a:r>
              <a:rPr lang="en-US" sz="1800" b="1" i="0" u="none" strike="noStrike" cap="none" dirty="0" err="1">
                <a:solidFill>
                  <a:schemeClr val="dk1"/>
                </a:solidFill>
                <a:latin typeface="Barlow"/>
                <a:ea typeface="Barlow"/>
                <a:cs typeface="Barlow"/>
                <a:sym typeface="Barlow"/>
              </a:rPr>
              <a:t>Whois</a:t>
            </a:r>
            <a:r>
              <a:rPr lang="en-US" sz="1800" b="1" i="0" u="none" strike="noStrike" cap="none" dirty="0">
                <a:solidFill>
                  <a:schemeClr val="dk1"/>
                </a:solidFill>
                <a:latin typeface="Barlow"/>
                <a:ea typeface="Barlow"/>
                <a:cs typeface="Barlow"/>
                <a:sym typeface="Barlow"/>
              </a:rPr>
              <a:t>” </a:t>
            </a:r>
            <a:r>
              <a:rPr lang="en-US" sz="1800" b="0" i="0" u="none" strike="noStrike" cap="none" dirty="0">
                <a:solidFill>
                  <a:schemeClr val="dk1"/>
                </a:solidFill>
                <a:latin typeface="Barlow"/>
                <a:ea typeface="Barlow"/>
                <a:cs typeface="Barlow"/>
                <a:sym typeface="Barlow"/>
              </a:rPr>
              <a:t>website to infer about the legitimacy of a given IP Address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8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For example, RIPE Network is the organization associated with the IP 85.249.71.158 as shows alongside</a:t>
            </a:r>
          </a:p>
        </p:txBody>
      </p:sp>
      <p:grpSp>
        <p:nvGrpSpPr>
          <p:cNvPr id="3" name="Group 2">
            <a:extLst>
              <a:ext uri="{FF2B5EF4-FFF2-40B4-BE49-F238E27FC236}">
                <a16:creationId xmlns:a16="http://schemas.microsoft.com/office/drawing/2014/main" id="{F7EEC706-7ED9-2599-689E-C69091CD0F89}"/>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37CEF05D-A18D-BC5A-A89B-7A15066CE00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BD55270C-C7E2-FE03-88A0-485C2D254C42}"/>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E8404B94-5F65-1FED-122D-4760A5AE1026}"/>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0D386E76-0A67-7564-8A6A-65D509A9C203}"/>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471167626"/>
      </p:ext>
    </p:extLst>
  </p:cSld>
  <p:clrMapOvr>
    <a:masterClrMapping/>
  </p:clrMapOvr>
  <p:transition spd="slow">
    <p:pull dir="l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grpSp>
        <p:nvGrpSpPr>
          <p:cNvPr id="2" name="Google Shape;868;p35">
            <a:extLst>
              <a:ext uri="{FF2B5EF4-FFF2-40B4-BE49-F238E27FC236}">
                <a16:creationId xmlns:a16="http://schemas.microsoft.com/office/drawing/2014/main" id="{44AE4C2D-8BFF-8D91-48AE-FF32A654FB36}"/>
              </a:ext>
            </a:extLst>
          </p:cNvPr>
          <p:cNvGrpSpPr/>
          <p:nvPr/>
        </p:nvGrpSpPr>
        <p:grpSpPr>
          <a:xfrm>
            <a:off x="5386590" y="1781549"/>
            <a:ext cx="1714500" cy="2406180"/>
            <a:chOff x="5279524" y="2249376"/>
            <a:chExt cx="1714500" cy="2406180"/>
          </a:xfrm>
        </p:grpSpPr>
        <p:sp>
          <p:nvSpPr>
            <p:cNvPr id="3" name="Google Shape;869;p35">
              <a:extLst>
                <a:ext uri="{FF2B5EF4-FFF2-40B4-BE49-F238E27FC236}">
                  <a16:creationId xmlns:a16="http://schemas.microsoft.com/office/drawing/2014/main" id="{07521C10-BD00-DC89-3524-8B287CB4B495}"/>
                </a:ext>
              </a:extLst>
            </p:cNvPr>
            <p:cNvSpPr/>
            <p:nvPr/>
          </p:nvSpPr>
          <p:spPr>
            <a:xfrm>
              <a:off x="5739576" y="2249376"/>
              <a:ext cx="794400" cy="7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71;p35">
              <a:extLst>
                <a:ext uri="{FF2B5EF4-FFF2-40B4-BE49-F238E27FC236}">
                  <a16:creationId xmlns:a16="http://schemas.microsoft.com/office/drawing/2014/main" id="{F0F3B66F-2B0C-5B28-82E7-9FDC86746F17}"/>
                </a:ext>
              </a:extLst>
            </p:cNvPr>
            <p:cNvSpPr txBox="1"/>
            <p:nvPr/>
          </p:nvSpPr>
          <p:spPr>
            <a:xfrm>
              <a:off x="5279524" y="3315146"/>
              <a:ext cx="1714500" cy="134041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Domain Name Generator</a:t>
              </a:r>
              <a:endParaRPr sz="2400" dirty="0">
                <a:solidFill>
                  <a:schemeClr val="dk1"/>
                </a:solidFill>
                <a:latin typeface="Secular One"/>
                <a:ea typeface="Secular One"/>
                <a:cs typeface="Secular One"/>
                <a:sym typeface="Secular One"/>
              </a:endParaRPr>
            </a:p>
          </p:txBody>
        </p:sp>
      </p:grpSp>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Evasion Technique Varities</a:t>
            </a:r>
            <a:endParaRPr dirty="0"/>
          </a:p>
        </p:txBody>
      </p:sp>
      <p:grpSp>
        <p:nvGrpSpPr>
          <p:cNvPr id="873" name="Google Shape;873;p35"/>
          <p:cNvGrpSpPr/>
          <p:nvPr/>
        </p:nvGrpSpPr>
        <p:grpSpPr>
          <a:xfrm>
            <a:off x="1379658" y="1781549"/>
            <a:ext cx="2020801" cy="2395214"/>
            <a:chOff x="3583408" y="1631442"/>
            <a:chExt cx="2020801" cy="2395214"/>
          </a:xfrm>
        </p:grpSpPr>
        <p:sp>
          <p:nvSpPr>
            <p:cNvPr id="874" name="Google Shape;874;p35"/>
            <p:cNvSpPr/>
            <p:nvPr/>
          </p:nvSpPr>
          <p:spPr>
            <a:xfrm>
              <a:off x="4174776" y="1631442"/>
              <a:ext cx="794400" cy="7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txBox="1"/>
            <p:nvPr/>
          </p:nvSpPr>
          <p:spPr>
            <a:xfrm>
              <a:off x="3583408" y="2686246"/>
              <a:ext cx="2020801" cy="134041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Dropper</a:t>
              </a:r>
            </a:p>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&amp;</a:t>
              </a:r>
            </a:p>
            <a:p>
              <a:pPr marL="0" lvl="0" indent="0" algn="ctr" rtl="0">
                <a:lnSpc>
                  <a:spcPct val="115000"/>
                </a:lnSpc>
                <a:spcBef>
                  <a:spcPts val="0"/>
                </a:spcBef>
                <a:spcAft>
                  <a:spcPts val="0"/>
                </a:spcAft>
                <a:buClr>
                  <a:srgbClr val="000000"/>
                </a:buClr>
                <a:buSzPts val="1100"/>
                <a:buFont typeface="Arial"/>
                <a:buNone/>
              </a:pPr>
              <a:r>
                <a:rPr lang="en" sz="2400" dirty="0">
                  <a:solidFill>
                    <a:schemeClr val="dk1"/>
                  </a:solidFill>
                  <a:latin typeface="Secular One"/>
                  <a:ea typeface="Secular One"/>
                  <a:cs typeface="Secular One"/>
                  <a:sym typeface="Secular One"/>
                </a:rPr>
                <a:t>Downloader</a:t>
              </a:r>
              <a:endParaRPr sz="2400" dirty="0">
                <a:solidFill>
                  <a:schemeClr val="dk1"/>
                </a:solidFill>
                <a:latin typeface="Secular One"/>
                <a:ea typeface="Secular One"/>
                <a:cs typeface="Secular One"/>
                <a:sym typeface="Secular One"/>
              </a:endParaRPr>
            </a:p>
          </p:txBody>
        </p:sp>
      </p:grpSp>
      <p:grpSp>
        <p:nvGrpSpPr>
          <p:cNvPr id="895" name="Google Shape;895;p35"/>
          <p:cNvGrpSpPr/>
          <p:nvPr/>
        </p:nvGrpSpPr>
        <p:grpSpPr>
          <a:xfrm>
            <a:off x="2225321" y="2024271"/>
            <a:ext cx="329474" cy="332768"/>
            <a:chOff x="-37804925" y="3953450"/>
            <a:chExt cx="315075" cy="318225"/>
          </a:xfrm>
        </p:grpSpPr>
        <p:sp>
          <p:nvSpPr>
            <p:cNvPr id="896" name="Google Shape;896;p3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878;p35">
            <a:extLst>
              <a:ext uri="{FF2B5EF4-FFF2-40B4-BE49-F238E27FC236}">
                <a16:creationId xmlns:a16="http://schemas.microsoft.com/office/drawing/2014/main" id="{5AFE3C80-4F0B-292D-ACD9-3F374872B4C1}"/>
              </a:ext>
            </a:extLst>
          </p:cNvPr>
          <p:cNvCxnSpPr>
            <a:cxnSpLocks/>
            <a:stCxn id="874" idx="6"/>
            <a:endCxn id="876" idx="3"/>
          </p:cNvCxnSpPr>
          <p:nvPr/>
        </p:nvCxnSpPr>
        <p:spPr>
          <a:xfrm>
            <a:off x="2765426" y="2178749"/>
            <a:ext cx="635033" cy="1327809"/>
          </a:xfrm>
          <a:prstGeom prst="bentConnector3">
            <a:avLst>
              <a:gd name="adj1" fmla="val 135998"/>
            </a:avLst>
          </a:prstGeom>
          <a:noFill/>
          <a:ln w="19050" cap="flat" cmpd="sng">
            <a:solidFill>
              <a:schemeClr val="dk1"/>
            </a:solidFill>
            <a:prstDash val="solid"/>
            <a:round/>
            <a:headEnd type="none" w="med" len="med"/>
            <a:tailEnd type="oval" w="med" len="med"/>
          </a:ln>
        </p:spPr>
      </p:cxnSp>
      <p:grpSp>
        <p:nvGrpSpPr>
          <p:cNvPr id="15" name="Google Shape;892;p35">
            <a:extLst>
              <a:ext uri="{FF2B5EF4-FFF2-40B4-BE49-F238E27FC236}">
                <a16:creationId xmlns:a16="http://schemas.microsoft.com/office/drawing/2014/main" id="{D7AD22A6-7D45-1143-B92B-3AB6A74451EB}"/>
              </a:ext>
            </a:extLst>
          </p:cNvPr>
          <p:cNvGrpSpPr/>
          <p:nvPr/>
        </p:nvGrpSpPr>
        <p:grpSpPr>
          <a:xfrm>
            <a:off x="6145400" y="2025918"/>
            <a:ext cx="196879" cy="331121"/>
            <a:chOff x="-38109725" y="3955025"/>
            <a:chExt cx="188275" cy="316650"/>
          </a:xfrm>
        </p:grpSpPr>
        <p:sp>
          <p:nvSpPr>
            <p:cNvPr id="16" name="Google Shape;893;p35">
              <a:extLst>
                <a:ext uri="{FF2B5EF4-FFF2-40B4-BE49-F238E27FC236}">
                  <a16:creationId xmlns:a16="http://schemas.microsoft.com/office/drawing/2014/main" id="{84984F44-ECE3-4624-14A7-E95ECB7D3E4B}"/>
                </a:ext>
              </a:extLst>
            </p:cNvPr>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4;p35">
              <a:extLst>
                <a:ext uri="{FF2B5EF4-FFF2-40B4-BE49-F238E27FC236}">
                  <a16:creationId xmlns:a16="http://schemas.microsoft.com/office/drawing/2014/main" id="{81B672E5-767E-69E5-CCA4-290198D356FA}"/>
                </a:ext>
              </a:extLst>
            </p:cNvPr>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 name="Google Shape;878;p35">
            <a:extLst>
              <a:ext uri="{FF2B5EF4-FFF2-40B4-BE49-F238E27FC236}">
                <a16:creationId xmlns:a16="http://schemas.microsoft.com/office/drawing/2014/main" id="{48155A68-ED81-F6A4-5EB4-5BB0C1A29804}"/>
              </a:ext>
            </a:extLst>
          </p:cNvPr>
          <p:cNvCxnSpPr>
            <a:cxnSpLocks/>
            <a:stCxn id="3" idx="6"/>
            <a:endCxn id="5" idx="3"/>
          </p:cNvCxnSpPr>
          <p:nvPr/>
        </p:nvCxnSpPr>
        <p:spPr>
          <a:xfrm>
            <a:off x="6641042" y="2178749"/>
            <a:ext cx="460048" cy="1338775"/>
          </a:xfrm>
          <a:prstGeom prst="bentConnector3">
            <a:avLst>
              <a:gd name="adj1" fmla="val 149690"/>
            </a:avLst>
          </a:prstGeom>
          <a:noFill/>
          <a:ln w="19050" cap="flat" cmpd="sng">
            <a:solidFill>
              <a:schemeClr val="dk1"/>
            </a:solidFill>
            <a:prstDash val="solid"/>
            <a:round/>
            <a:headEnd type="none" w="med" len="med"/>
            <a:tailEnd type="oval" w="med" len="med"/>
          </a:ln>
        </p:spPr>
      </p:cxnSp>
      <p:cxnSp>
        <p:nvCxnSpPr>
          <p:cNvPr id="29" name="Google Shape;878;p35">
            <a:extLst>
              <a:ext uri="{FF2B5EF4-FFF2-40B4-BE49-F238E27FC236}">
                <a16:creationId xmlns:a16="http://schemas.microsoft.com/office/drawing/2014/main" id="{4FFFAB49-CFFA-90A2-8686-9426B5B2CB82}"/>
              </a:ext>
            </a:extLst>
          </p:cNvPr>
          <p:cNvCxnSpPr>
            <a:cxnSpLocks/>
            <a:stCxn id="874" idx="7"/>
            <a:endCxn id="3" idx="3"/>
          </p:cNvCxnSpPr>
          <p:nvPr/>
        </p:nvCxnSpPr>
        <p:spPr>
          <a:xfrm rot="16200000" flipH="1">
            <a:off x="4025171" y="521804"/>
            <a:ext cx="561726" cy="3313890"/>
          </a:xfrm>
          <a:prstGeom prst="bentConnector5">
            <a:avLst>
              <a:gd name="adj1" fmla="val -40696"/>
              <a:gd name="adj2" fmla="val 50000"/>
              <a:gd name="adj3" fmla="val 140696"/>
            </a:avLst>
          </a:prstGeom>
          <a:noFill/>
          <a:ln w="19050" cap="flat" cmpd="sng">
            <a:solidFill>
              <a:schemeClr val="dk1"/>
            </a:solidFill>
            <a:prstDash val="solid"/>
            <a:round/>
            <a:headEnd type="none" w="med" len="med"/>
            <a:tailEnd type="oval" w="med" len="med"/>
          </a:ln>
        </p:spPr>
      </p:cxnSp>
      <p:grpSp>
        <p:nvGrpSpPr>
          <p:cNvPr id="4" name="Group 3">
            <a:extLst>
              <a:ext uri="{FF2B5EF4-FFF2-40B4-BE49-F238E27FC236}">
                <a16:creationId xmlns:a16="http://schemas.microsoft.com/office/drawing/2014/main" id="{80D8011A-3145-4E46-74FF-792698BD8B6F}"/>
              </a:ext>
            </a:extLst>
          </p:cNvPr>
          <p:cNvGrpSpPr/>
          <p:nvPr/>
        </p:nvGrpSpPr>
        <p:grpSpPr>
          <a:xfrm>
            <a:off x="371475" y="0"/>
            <a:ext cx="7517469" cy="5222806"/>
            <a:chOff x="371475" y="0"/>
            <a:chExt cx="7517469" cy="5222806"/>
          </a:xfrm>
        </p:grpSpPr>
        <p:sp>
          <p:nvSpPr>
            <p:cNvPr id="6" name="Google Shape;520;g25e6323f5e5_2_90">
              <a:extLst>
                <a:ext uri="{FF2B5EF4-FFF2-40B4-BE49-F238E27FC236}">
                  <a16:creationId xmlns:a16="http://schemas.microsoft.com/office/drawing/2014/main" id="{660E97B7-011C-DB06-9685-999335338C61}"/>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8" name="Picture 2" descr="Our Brand Identity » PES University">
              <a:extLst>
                <a:ext uri="{FF2B5EF4-FFF2-40B4-BE49-F238E27FC236}">
                  <a16:creationId xmlns:a16="http://schemas.microsoft.com/office/drawing/2014/main" id="{771EF33E-45B5-64E7-70FC-3AA8F062650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enter for Information Security, Forensics and Cyber ...">
              <a:extLst>
                <a:ext uri="{FF2B5EF4-FFF2-40B4-BE49-F238E27FC236}">
                  <a16:creationId xmlns:a16="http://schemas.microsoft.com/office/drawing/2014/main" id="{C4285B00-5E0D-C8C8-62BC-F7411FDBE6B2}"/>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520;g25e6323f5e5_2_90">
              <a:extLst>
                <a:ext uri="{FF2B5EF4-FFF2-40B4-BE49-F238E27FC236}">
                  <a16:creationId xmlns:a16="http://schemas.microsoft.com/office/drawing/2014/main" id="{BF63A4F3-0BF5-0E5F-66EA-122E038B05B3}"/>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563512812"/>
      </p:ext>
    </p:extLst>
  </p:cSld>
  <p:clrMapOvr>
    <a:masterClrMapping/>
  </p:clrMapOvr>
  <p:transition spd="slow">
    <p:pull dir="l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Evasion Technique Varities</a:t>
            </a:r>
            <a:endParaRPr dirty="0"/>
          </a:p>
        </p:txBody>
      </p:sp>
      <p:sp>
        <p:nvSpPr>
          <p:cNvPr id="4" name="Google Shape;599;p2">
            <a:extLst>
              <a:ext uri="{FF2B5EF4-FFF2-40B4-BE49-F238E27FC236}">
                <a16:creationId xmlns:a16="http://schemas.microsoft.com/office/drawing/2014/main" id="{87F13FFE-75D2-D510-56F5-43489028106E}"/>
              </a:ext>
            </a:extLst>
          </p:cNvPr>
          <p:cNvSpPr txBox="1"/>
          <p:nvPr/>
        </p:nvSpPr>
        <p:spPr>
          <a:xfrm>
            <a:off x="591620" y="1801698"/>
            <a:ext cx="3618430" cy="2377358"/>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The </a:t>
            </a:r>
            <a:r>
              <a:rPr lang="en-US" sz="1800" b="1" i="0" u="none" strike="noStrike" cap="none" dirty="0">
                <a:solidFill>
                  <a:schemeClr val="dk1"/>
                </a:solidFill>
                <a:latin typeface="Barlow"/>
                <a:ea typeface="Barlow"/>
                <a:cs typeface="Barlow"/>
                <a:sym typeface="Barlow"/>
              </a:rPr>
              <a:t>Mal Ben dropper </a:t>
            </a:r>
            <a:r>
              <a:rPr lang="en-US" sz="1800" b="0" i="0" u="none" strike="noStrike" cap="none" dirty="0">
                <a:solidFill>
                  <a:schemeClr val="dk1"/>
                </a:solidFill>
                <a:latin typeface="Barlow"/>
                <a:ea typeface="Barlow"/>
                <a:cs typeface="Barlow"/>
                <a:sym typeface="Barlow"/>
              </a:rPr>
              <a:t>is a code sample that drops multiple files (some benign, some malicious) into the victim’s computer to obfuscate traces.</a:t>
            </a:r>
          </a:p>
        </p:txBody>
      </p:sp>
      <p:sp>
        <p:nvSpPr>
          <p:cNvPr id="6" name="Google Shape;599;p2">
            <a:extLst>
              <a:ext uri="{FF2B5EF4-FFF2-40B4-BE49-F238E27FC236}">
                <a16:creationId xmlns:a16="http://schemas.microsoft.com/office/drawing/2014/main" id="{F1A79143-3819-A67D-AB00-B1F9CBFB8B27}"/>
              </a:ext>
            </a:extLst>
          </p:cNvPr>
          <p:cNvSpPr txBox="1"/>
          <p:nvPr/>
        </p:nvSpPr>
        <p:spPr>
          <a:xfrm>
            <a:off x="4467227" y="1801698"/>
            <a:ext cx="3884403" cy="2377358"/>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This sample has </a:t>
            </a:r>
            <a:r>
              <a:rPr lang="en-US" sz="1800" b="1" dirty="0">
                <a:solidFill>
                  <a:schemeClr val="dk1"/>
                </a:solidFill>
                <a:latin typeface="Barlow"/>
                <a:sym typeface="Barlow"/>
              </a:rPr>
              <a:t>XOR</a:t>
            </a:r>
            <a:r>
              <a:rPr lang="en-US" sz="1800" b="0" i="0" u="none" strike="noStrike" cap="none" dirty="0">
                <a:solidFill>
                  <a:schemeClr val="dk1"/>
                </a:solidFill>
                <a:latin typeface="Barlow"/>
                <a:ea typeface="Barlow"/>
                <a:cs typeface="Barlow"/>
                <a:sym typeface="Barlow"/>
              </a:rPr>
              <a:t>ed the URLs that contain the resources and stored in the executable. At runtime they are de-obfuscated and fetched. </a:t>
            </a:r>
          </a:p>
        </p:txBody>
      </p:sp>
      <p:grpSp>
        <p:nvGrpSpPr>
          <p:cNvPr id="8" name="Group 7">
            <a:extLst>
              <a:ext uri="{FF2B5EF4-FFF2-40B4-BE49-F238E27FC236}">
                <a16:creationId xmlns:a16="http://schemas.microsoft.com/office/drawing/2014/main" id="{6E89C376-D2F2-5DAA-60D7-0F02452FB5BB}"/>
              </a:ext>
            </a:extLst>
          </p:cNvPr>
          <p:cNvGrpSpPr/>
          <p:nvPr/>
        </p:nvGrpSpPr>
        <p:grpSpPr>
          <a:xfrm>
            <a:off x="371475" y="0"/>
            <a:ext cx="7517469" cy="5222806"/>
            <a:chOff x="371475" y="0"/>
            <a:chExt cx="7517469" cy="5222806"/>
          </a:xfrm>
        </p:grpSpPr>
        <p:sp>
          <p:nvSpPr>
            <p:cNvPr id="10" name="Google Shape;520;g25e6323f5e5_2_90">
              <a:extLst>
                <a:ext uri="{FF2B5EF4-FFF2-40B4-BE49-F238E27FC236}">
                  <a16:creationId xmlns:a16="http://schemas.microsoft.com/office/drawing/2014/main" id="{B3598EE6-30E5-C372-B9F7-E0EA2F1F887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1" name="Picture 2" descr="Our Brand Identity » PES University">
              <a:extLst>
                <a:ext uri="{FF2B5EF4-FFF2-40B4-BE49-F238E27FC236}">
                  <a16:creationId xmlns:a16="http://schemas.microsoft.com/office/drawing/2014/main" id="{3A5834EE-0F8D-B971-3EAF-BF985341504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enter for Information Security, Forensics and Cyber ...">
              <a:extLst>
                <a:ext uri="{FF2B5EF4-FFF2-40B4-BE49-F238E27FC236}">
                  <a16:creationId xmlns:a16="http://schemas.microsoft.com/office/drawing/2014/main" id="{97DD59F2-F77B-0AC7-DB17-33A76170558A}"/>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520;g25e6323f5e5_2_90">
              <a:extLst>
                <a:ext uri="{FF2B5EF4-FFF2-40B4-BE49-F238E27FC236}">
                  <a16:creationId xmlns:a16="http://schemas.microsoft.com/office/drawing/2014/main" id="{81114BC8-F835-A85A-03C7-E6E29DCB1A41}"/>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484186536"/>
      </p:ext>
    </p:extLst>
  </p:cSld>
  <p:clrMapOvr>
    <a:masterClrMapping/>
  </p:clrMapOvr>
  <p:transition spd="slow">
    <p:pull dir="l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Dropper-Downloader</a:t>
            </a:r>
            <a:endParaRPr dirty="0"/>
          </a:p>
        </p:txBody>
      </p:sp>
      <p:pic>
        <p:nvPicPr>
          <p:cNvPr id="74754" name="Picture 2">
            <a:extLst>
              <a:ext uri="{FF2B5EF4-FFF2-40B4-BE49-F238E27FC236}">
                <a16:creationId xmlns:a16="http://schemas.microsoft.com/office/drawing/2014/main" id="{F0DDCC06-3A31-777B-6717-3744EAB417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313"/>
          <a:stretch/>
        </p:blipFill>
        <p:spPr bwMode="auto">
          <a:xfrm>
            <a:off x="2268162" y="1285876"/>
            <a:ext cx="4607675" cy="34888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66211A6-FB45-6AAB-7598-B80C39822378}"/>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8725C701-AE25-6146-B386-A106C18ED8F8}"/>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1D4C0D22-306C-4145-8331-7A5F5669947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16E15CEC-04E0-3693-F28A-ECF41210BEB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2D6A7B68-6DFE-0E6A-CD5F-49346C22DEA7}"/>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562464377"/>
      </p:ext>
    </p:extLst>
  </p:cSld>
  <p:clrMapOvr>
    <a:masterClrMapping/>
  </p:clrMapOvr>
  <p:transition spd="slow">
    <p:pull dir="l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Dropper-Downloader</a:t>
            </a:r>
            <a:endParaRPr dirty="0"/>
          </a:p>
        </p:txBody>
      </p:sp>
      <p:sp>
        <p:nvSpPr>
          <p:cNvPr id="2" name="Google Shape;599;p2">
            <a:extLst>
              <a:ext uri="{FF2B5EF4-FFF2-40B4-BE49-F238E27FC236}">
                <a16:creationId xmlns:a16="http://schemas.microsoft.com/office/drawing/2014/main" id="{D13511ED-D5E1-FBF6-BA17-E1FE8718F660}"/>
              </a:ext>
            </a:extLst>
          </p:cNvPr>
          <p:cNvSpPr txBox="1"/>
          <p:nvPr/>
        </p:nvSpPr>
        <p:spPr>
          <a:xfrm>
            <a:off x="722376" y="1183883"/>
            <a:ext cx="7708500" cy="3686175"/>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The attacker uses a </a:t>
            </a:r>
            <a:r>
              <a:rPr lang="en-US" sz="1800" b="1" i="0" u="none" strike="noStrike" cap="none" dirty="0">
                <a:solidFill>
                  <a:schemeClr val="dk1"/>
                </a:solidFill>
                <a:latin typeface="Barlow"/>
                <a:ea typeface="Barlow"/>
                <a:cs typeface="Barlow"/>
                <a:sym typeface="Barlow"/>
              </a:rPr>
              <a:t>random function </a:t>
            </a:r>
            <a:r>
              <a:rPr lang="en-US" sz="1800" b="0" i="0" u="none" strike="noStrike" cap="none" dirty="0">
                <a:solidFill>
                  <a:schemeClr val="dk1"/>
                </a:solidFill>
                <a:latin typeface="Barlow"/>
                <a:ea typeface="Barlow"/>
                <a:cs typeface="Barlow"/>
                <a:sym typeface="Barlow"/>
              </a:rPr>
              <a:t>to decide what URL resources to download into the victim’s system</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8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When using a random function, there is a high possibility that the malicious sample may never get downloaded. To prevent that, the attacker introduces </a:t>
            </a:r>
            <a:r>
              <a:rPr lang="en-US" sz="1800" b="1" dirty="0">
                <a:solidFill>
                  <a:schemeClr val="dk1"/>
                </a:solidFill>
                <a:latin typeface="Barlow"/>
                <a:sym typeface="Barlow"/>
              </a:rPr>
              <a:t>seed values </a:t>
            </a:r>
            <a:r>
              <a:rPr lang="en-US" sz="1800" b="0" i="0" u="none" strike="noStrike" cap="none" dirty="0">
                <a:solidFill>
                  <a:schemeClr val="dk1"/>
                </a:solidFill>
                <a:latin typeface="Barlow"/>
                <a:ea typeface="Barlow"/>
                <a:cs typeface="Barlow"/>
                <a:sym typeface="Barlow"/>
              </a:rPr>
              <a:t>to the random functions.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8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Certain seed values always map to the malicious URL’s position in the URL array. These seed values are used </a:t>
            </a:r>
            <a:r>
              <a:rPr lang="en-US" sz="1800" b="1" dirty="0">
                <a:solidFill>
                  <a:schemeClr val="dk1"/>
                </a:solidFill>
                <a:latin typeface="Barlow"/>
                <a:sym typeface="Barlow"/>
              </a:rPr>
              <a:t>more frequently </a:t>
            </a:r>
            <a:r>
              <a:rPr lang="en-US" sz="1800" b="0" i="0" u="none" strike="noStrike" cap="none" dirty="0">
                <a:solidFill>
                  <a:schemeClr val="dk1"/>
                </a:solidFill>
                <a:latin typeface="Barlow"/>
                <a:ea typeface="Barlow"/>
                <a:cs typeface="Barlow"/>
                <a:sym typeface="Barlow"/>
              </a:rPr>
              <a:t>in the random function so that the possibility of the malicious sample being downloaded on the victim machine is higher. </a:t>
            </a:r>
          </a:p>
        </p:txBody>
      </p:sp>
      <p:grpSp>
        <p:nvGrpSpPr>
          <p:cNvPr id="3" name="Group 2">
            <a:extLst>
              <a:ext uri="{FF2B5EF4-FFF2-40B4-BE49-F238E27FC236}">
                <a16:creationId xmlns:a16="http://schemas.microsoft.com/office/drawing/2014/main" id="{F140AE3B-D2CD-CE81-4929-3DA7ED29BC31}"/>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6B4CA4CD-2E8E-3DC7-7A8F-F2DA4CA9A43A}"/>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3CA1FBA7-151D-823B-EBC0-A4642EB77FB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40B385FB-382A-92E0-039B-D887F20845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59CDA8A9-A1BD-5BD3-2A6E-C840A2FB3E93}"/>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103821851"/>
      </p:ext>
    </p:extLst>
  </p:cSld>
  <p:clrMapOvr>
    <a:masterClrMapping/>
  </p:clrMapOvr>
  <p:transition spd="slow">
    <p:pull dir="l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Dropper-Downloader</a:t>
            </a:r>
            <a:endParaRPr dirty="0"/>
          </a:p>
        </p:txBody>
      </p:sp>
      <p:pic>
        <p:nvPicPr>
          <p:cNvPr id="72706" name="Picture 2">
            <a:extLst>
              <a:ext uri="{FF2B5EF4-FFF2-40B4-BE49-F238E27FC236}">
                <a16:creationId xmlns:a16="http://schemas.microsoft.com/office/drawing/2014/main" id="{824339E9-1D1E-7B01-CA37-6117880887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347"/>
          <a:stretch/>
        </p:blipFill>
        <p:spPr bwMode="auto">
          <a:xfrm>
            <a:off x="423228" y="1751673"/>
            <a:ext cx="8297544" cy="179211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A7F37E6-6233-2705-19CE-0453D5845D0F}"/>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9B3BA0E5-06AE-A567-9E84-AFD85D800C2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0ED4451B-4F01-F4B4-047F-55F49D4A01A0}"/>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10FE34F-2BDE-67BC-1962-A44428ADCBC0}"/>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A81E0801-E1A7-A83B-3F39-67797D85341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7" name="Rectangle 6">
            <a:extLst>
              <a:ext uri="{FF2B5EF4-FFF2-40B4-BE49-F238E27FC236}">
                <a16:creationId xmlns:a16="http://schemas.microsoft.com/office/drawing/2014/main" id="{88B13A5E-D888-5340-B365-2AB6BF8B7A63}"/>
              </a:ext>
            </a:extLst>
          </p:cNvPr>
          <p:cNvSpPr/>
          <p:nvPr/>
        </p:nvSpPr>
        <p:spPr>
          <a:xfrm>
            <a:off x="437516" y="1978819"/>
            <a:ext cx="3863022" cy="178594"/>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8909015"/>
      </p:ext>
    </p:extLst>
  </p:cSld>
  <p:clrMapOvr>
    <a:masterClrMapping/>
  </p:clrMapOvr>
  <p:transition spd="slow">
    <p:pull dir="l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Dropper-Downloader</a:t>
            </a:r>
            <a:endParaRPr dirty="0"/>
          </a:p>
        </p:txBody>
      </p:sp>
      <p:sp>
        <p:nvSpPr>
          <p:cNvPr id="2" name="Google Shape;599;p2">
            <a:extLst>
              <a:ext uri="{FF2B5EF4-FFF2-40B4-BE49-F238E27FC236}">
                <a16:creationId xmlns:a16="http://schemas.microsoft.com/office/drawing/2014/main" id="{96C40330-A147-F409-C7E6-2F92D343780F}"/>
              </a:ext>
            </a:extLst>
          </p:cNvPr>
          <p:cNvSpPr txBox="1"/>
          <p:nvPr/>
        </p:nvSpPr>
        <p:spPr>
          <a:xfrm>
            <a:off x="717750" y="1532324"/>
            <a:ext cx="7708500" cy="1619251"/>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The benign samples are all </a:t>
            </a:r>
            <a:r>
              <a:rPr lang="en-US" sz="1800" b="1" i="0" u="none" strike="noStrike" cap="none" dirty="0">
                <a:solidFill>
                  <a:schemeClr val="dk1"/>
                </a:solidFill>
                <a:latin typeface="Barlow"/>
                <a:ea typeface="Barlow"/>
                <a:cs typeface="Barlow"/>
                <a:sym typeface="Barlow"/>
              </a:rPr>
              <a:t>resource intensive </a:t>
            </a:r>
            <a:r>
              <a:rPr lang="en-US" sz="1800" b="0" i="0" u="none" strike="noStrike" cap="none" dirty="0">
                <a:solidFill>
                  <a:schemeClr val="dk1"/>
                </a:solidFill>
                <a:latin typeface="Barlow"/>
                <a:ea typeface="Barlow"/>
                <a:cs typeface="Barlow"/>
                <a:sym typeface="Barlow"/>
              </a:rPr>
              <a:t>actions like Matrix Multiplication, Long sleep codes etc. All the downloaded scripts are executed simultaneously. </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8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This confuses the defender as the defender is unable to identify which samples caused the damage. </a:t>
            </a:r>
          </a:p>
        </p:txBody>
      </p:sp>
      <p:grpSp>
        <p:nvGrpSpPr>
          <p:cNvPr id="3" name="Group 2">
            <a:extLst>
              <a:ext uri="{FF2B5EF4-FFF2-40B4-BE49-F238E27FC236}">
                <a16:creationId xmlns:a16="http://schemas.microsoft.com/office/drawing/2014/main" id="{F3B23B6F-5A88-F603-CD80-76DE8F87AF53}"/>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E223C3FF-B010-52C2-8412-74A8D102049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334EAF75-7779-76FC-0F95-F20366C5555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16B4B4D0-177C-9986-933A-01783A06E61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38027560-1871-2729-2AB1-0EDB5948CAF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308408561"/>
      </p:ext>
    </p:extLst>
  </p:cSld>
  <p:clrMapOvr>
    <a:masterClrMapping/>
  </p:clrMapOvr>
  <p:transition spd="slow">
    <p:pull dir="l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2"/>
          <p:cNvSpPr txBox="1"/>
          <p:nvPr/>
        </p:nvSpPr>
        <p:spPr>
          <a:xfrm>
            <a:off x="706500" y="1375649"/>
            <a:ext cx="4630887" cy="411587"/>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IN" sz="1400" b="1" i="0" u="none" strike="noStrike" cap="none" dirty="0">
                <a:solidFill>
                  <a:schemeClr val="dk1"/>
                </a:solidFill>
                <a:latin typeface="Barlow"/>
                <a:ea typeface="Barlow"/>
                <a:cs typeface="Barlow"/>
                <a:sym typeface="Barlow"/>
              </a:rPr>
              <a:t>Analysing</a:t>
            </a:r>
            <a:r>
              <a:rPr lang="en-US" sz="1400" b="1" i="0" u="none" strike="noStrike" cap="none" dirty="0">
                <a:solidFill>
                  <a:schemeClr val="dk1"/>
                </a:solidFill>
                <a:latin typeface="Barlow"/>
                <a:ea typeface="Barlow"/>
                <a:cs typeface="Barlow"/>
                <a:sym typeface="Barlow"/>
              </a:rPr>
              <a:t> the Macro VBA Script</a:t>
            </a:r>
            <a:r>
              <a:rPr lang="en-US" b="1" dirty="0">
                <a:solidFill>
                  <a:schemeClr val="dk1"/>
                </a:solidFill>
                <a:latin typeface="Barlow"/>
                <a:ea typeface="Barlow"/>
                <a:cs typeface="Barlow"/>
                <a:sym typeface="Barlow"/>
              </a:rPr>
              <a:t> </a:t>
            </a:r>
            <a:r>
              <a:rPr lang="en-US" sz="1400" b="1" i="0" u="none" strike="noStrike" cap="none" dirty="0">
                <a:solidFill>
                  <a:schemeClr val="dk1"/>
                </a:solidFill>
                <a:latin typeface="Barlow"/>
                <a:ea typeface="Barlow"/>
                <a:cs typeface="Barlow"/>
                <a:sym typeface="Barlow"/>
              </a:rPr>
              <a:t>:</a:t>
            </a: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p:txBody>
      </p:sp>
      <p:pic>
        <p:nvPicPr>
          <p:cNvPr id="4098" name="Picture 2">
            <a:extLst>
              <a:ext uri="{FF2B5EF4-FFF2-40B4-BE49-F238E27FC236}">
                <a16:creationId xmlns:a16="http://schemas.microsoft.com/office/drawing/2014/main" id="{B857B44F-3ACD-EFE9-C1C0-99DD2006B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00" y="2239663"/>
            <a:ext cx="8179600" cy="90316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98;p2">
            <a:extLst>
              <a:ext uri="{FF2B5EF4-FFF2-40B4-BE49-F238E27FC236}">
                <a16:creationId xmlns:a16="http://schemas.microsoft.com/office/drawing/2014/main" id="{B99208EB-7AFB-9C7A-3F97-0324BF335597}"/>
              </a:ext>
            </a:extLst>
          </p:cNvPr>
          <p:cNvSpPr txBox="1">
            <a:spLocks noGrp="1"/>
          </p:cNvSpPr>
          <p:nvPr>
            <p:ph type="title"/>
          </p:nvPr>
        </p:nvSpPr>
        <p:spPr>
          <a:xfrm>
            <a:off x="720000" y="391897"/>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Quick Recap - Macros</a:t>
            </a:r>
            <a:endParaRPr sz="3000" dirty="0"/>
          </a:p>
        </p:txBody>
      </p:sp>
      <p:grpSp>
        <p:nvGrpSpPr>
          <p:cNvPr id="6" name="Group 5">
            <a:extLst>
              <a:ext uri="{FF2B5EF4-FFF2-40B4-BE49-F238E27FC236}">
                <a16:creationId xmlns:a16="http://schemas.microsoft.com/office/drawing/2014/main" id="{D881D9BF-63FA-4722-785B-D55A30C85632}"/>
              </a:ext>
            </a:extLst>
          </p:cNvPr>
          <p:cNvGrpSpPr/>
          <p:nvPr/>
        </p:nvGrpSpPr>
        <p:grpSpPr>
          <a:xfrm>
            <a:off x="371475" y="0"/>
            <a:ext cx="7517469" cy="5222806"/>
            <a:chOff x="371475" y="0"/>
            <a:chExt cx="7517469" cy="5222806"/>
          </a:xfrm>
        </p:grpSpPr>
        <p:sp>
          <p:nvSpPr>
            <p:cNvPr id="7" name="Google Shape;520;g25e6323f5e5_2_90">
              <a:extLst>
                <a:ext uri="{FF2B5EF4-FFF2-40B4-BE49-F238E27FC236}">
                  <a16:creationId xmlns:a16="http://schemas.microsoft.com/office/drawing/2014/main" id="{D9DBDBF7-16A1-F138-5FF7-9A6DD3BD3EDF}"/>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8" name="Picture 2" descr="Our Brand Identity » PES University">
              <a:extLst>
                <a:ext uri="{FF2B5EF4-FFF2-40B4-BE49-F238E27FC236}">
                  <a16:creationId xmlns:a16="http://schemas.microsoft.com/office/drawing/2014/main" id="{A1AAEBA7-72B8-3C92-E2DA-8447E8A29AC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enter for Information Security, Forensics and Cyber ...">
              <a:extLst>
                <a:ext uri="{FF2B5EF4-FFF2-40B4-BE49-F238E27FC236}">
                  <a16:creationId xmlns:a16="http://schemas.microsoft.com/office/drawing/2014/main" id="{EA0E9001-F8EE-BF7D-0252-C97678CDC2DD}"/>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20;g25e6323f5e5_2_90">
              <a:extLst>
                <a:ext uri="{FF2B5EF4-FFF2-40B4-BE49-F238E27FC236}">
                  <a16:creationId xmlns:a16="http://schemas.microsoft.com/office/drawing/2014/main" id="{DAE6E909-4D93-B7D3-34E2-E58DEBE00C0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816510994"/>
      </p:ext>
    </p:extLst>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Dropper-Downloader</a:t>
            </a:r>
            <a:endParaRPr dirty="0"/>
          </a:p>
        </p:txBody>
      </p:sp>
      <p:pic>
        <p:nvPicPr>
          <p:cNvPr id="70658" name="Picture 2">
            <a:extLst>
              <a:ext uri="{FF2B5EF4-FFF2-40B4-BE49-F238E27FC236}">
                <a16:creationId xmlns:a16="http://schemas.microsoft.com/office/drawing/2014/main" id="{0FA14926-BA53-CE47-2BC5-733DB9F5C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37" y="1303049"/>
            <a:ext cx="7104126" cy="339542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2D557C6-D0E7-D792-D0F0-4A5CABAE301F}"/>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09B00B21-33A2-5D1A-E1A8-9072BA0FF157}"/>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05D1931F-96D6-56EC-D179-563E20B7CECC}"/>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59B6F09-784F-C317-135C-454CAC719756}"/>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635E2D3B-A31A-1E78-96A7-6CEB771621F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452617770"/>
      </p:ext>
    </p:extLst>
  </p:cSld>
  <p:clrMapOvr>
    <a:masterClrMapping/>
  </p:clrMapOvr>
  <p:transition spd="slow">
    <p:pull dir="l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Dropper-Downloader</a:t>
            </a:r>
            <a:endParaRPr dirty="0"/>
          </a:p>
        </p:txBody>
      </p:sp>
      <p:sp>
        <p:nvSpPr>
          <p:cNvPr id="2" name="Google Shape;599;p2">
            <a:extLst>
              <a:ext uri="{FF2B5EF4-FFF2-40B4-BE49-F238E27FC236}">
                <a16:creationId xmlns:a16="http://schemas.microsoft.com/office/drawing/2014/main" id="{7B9FED9D-8995-B4B8-BA3C-241E61BDE241}"/>
              </a:ext>
            </a:extLst>
          </p:cNvPr>
          <p:cNvSpPr txBox="1"/>
          <p:nvPr/>
        </p:nvSpPr>
        <p:spPr>
          <a:xfrm>
            <a:off x="717750" y="1227524"/>
            <a:ext cx="7708500" cy="725101"/>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Dropper downloading multiple benign files along with malicious malware.</a:t>
            </a:r>
          </a:p>
        </p:txBody>
      </p:sp>
      <p:pic>
        <p:nvPicPr>
          <p:cNvPr id="69637" name="Picture 5">
            <a:extLst>
              <a:ext uri="{FF2B5EF4-FFF2-40B4-BE49-F238E27FC236}">
                <a16:creationId xmlns:a16="http://schemas.microsoft.com/office/drawing/2014/main" id="{54116E40-7CF1-B99B-CD9C-D2D0EC1E5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50" y="2483683"/>
            <a:ext cx="3609975" cy="888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9639" name="Picture 7">
            <a:extLst>
              <a:ext uri="{FF2B5EF4-FFF2-40B4-BE49-F238E27FC236}">
                <a16:creationId xmlns:a16="http://schemas.microsoft.com/office/drawing/2014/main" id="{2C5B5666-4A54-DCB5-5E77-E912A411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120" y="1952625"/>
            <a:ext cx="2875130" cy="2185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61EAB75-CA65-C860-2AF1-05DE1FA5262A}"/>
              </a:ext>
            </a:extLst>
          </p:cNvPr>
          <p:cNvSpPr/>
          <p:nvPr/>
        </p:nvSpPr>
        <p:spPr>
          <a:xfrm>
            <a:off x="4572000" y="2714625"/>
            <a:ext cx="790575" cy="3524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599;p2">
            <a:extLst>
              <a:ext uri="{FF2B5EF4-FFF2-40B4-BE49-F238E27FC236}">
                <a16:creationId xmlns:a16="http://schemas.microsoft.com/office/drawing/2014/main" id="{8882FA1A-9247-3CE6-E682-7C34F3ED660D}"/>
              </a:ext>
            </a:extLst>
          </p:cNvPr>
          <p:cNvSpPr txBox="1"/>
          <p:nvPr/>
        </p:nvSpPr>
        <p:spPr>
          <a:xfrm>
            <a:off x="1483124" y="3540358"/>
            <a:ext cx="2109757" cy="488717"/>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800" b="1" i="0" u="none" strike="noStrike" cap="none" dirty="0">
                <a:solidFill>
                  <a:schemeClr val="dk1"/>
                </a:solidFill>
                <a:latin typeface="Barlow"/>
                <a:ea typeface="Barlow"/>
                <a:cs typeface="Barlow"/>
                <a:sym typeface="Barlow"/>
              </a:rPr>
              <a:t>Before Execution</a:t>
            </a:r>
          </a:p>
        </p:txBody>
      </p:sp>
      <p:sp>
        <p:nvSpPr>
          <p:cNvPr id="10" name="Google Shape;599;p2">
            <a:extLst>
              <a:ext uri="{FF2B5EF4-FFF2-40B4-BE49-F238E27FC236}">
                <a16:creationId xmlns:a16="http://schemas.microsoft.com/office/drawing/2014/main" id="{8FF41AEF-5A3A-D9E1-EC1D-136DFA788275}"/>
              </a:ext>
            </a:extLst>
          </p:cNvPr>
          <p:cNvSpPr txBox="1"/>
          <p:nvPr/>
        </p:nvSpPr>
        <p:spPr>
          <a:xfrm>
            <a:off x="5949072" y="4138613"/>
            <a:ext cx="2079225" cy="488717"/>
          </a:xfrm>
          <a:prstGeom prst="rect">
            <a:avLst/>
          </a:prstGeom>
          <a:noFill/>
          <a:ln>
            <a:noFill/>
          </a:ln>
        </p:spPr>
        <p:txBody>
          <a:bodyPr spcFirstLastPara="1" wrap="square" lIns="91425" tIns="91425" rIns="91425" bIns="91425" anchor="t" anchorCtr="0">
            <a:noAutofit/>
          </a:bodyPr>
          <a:lstStyle/>
          <a:p>
            <a:pPr marL="139700" marR="0" lvl="0" algn="ctr" rtl="0">
              <a:lnSpc>
                <a:spcPct val="115000"/>
              </a:lnSpc>
              <a:spcBef>
                <a:spcPts val="0"/>
              </a:spcBef>
              <a:spcAft>
                <a:spcPts val="0"/>
              </a:spcAft>
              <a:buClr>
                <a:schemeClr val="dk1"/>
              </a:buClr>
              <a:buSzPts val="1400"/>
            </a:pPr>
            <a:r>
              <a:rPr lang="en-US" sz="1800" b="1" i="0" u="none" strike="noStrike" cap="none" dirty="0">
                <a:solidFill>
                  <a:schemeClr val="dk1"/>
                </a:solidFill>
                <a:latin typeface="Barlow"/>
                <a:ea typeface="Barlow"/>
                <a:cs typeface="Barlow"/>
                <a:sym typeface="Barlow"/>
              </a:rPr>
              <a:t>After Execution</a:t>
            </a:r>
          </a:p>
        </p:txBody>
      </p:sp>
      <p:grpSp>
        <p:nvGrpSpPr>
          <p:cNvPr id="11" name="Group 10">
            <a:extLst>
              <a:ext uri="{FF2B5EF4-FFF2-40B4-BE49-F238E27FC236}">
                <a16:creationId xmlns:a16="http://schemas.microsoft.com/office/drawing/2014/main" id="{7F78938B-6E6D-D9AC-C85D-D1CEAF232841}"/>
              </a:ext>
            </a:extLst>
          </p:cNvPr>
          <p:cNvGrpSpPr/>
          <p:nvPr/>
        </p:nvGrpSpPr>
        <p:grpSpPr>
          <a:xfrm>
            <a:off x="371475" y="0"/>
            <a:ext cx="7517469" cy="5222806"/>
            <a:chOff x="371475" y="0"/>
            <a:chExt cx="7517469" cy="5222806"/>
          </a:xfrm>
        </p:grpSpPr>
        <p:sp>
          <p:nvSpPr>
            <p:cNvPr id="12" name="Google Shape;520;g25e6323f5e5_2_90">
              <a:extLst>
                <a:ext uri="{FF2B5EF4-FFF2-40B4-BE49-F238E27FC236}">
                  <a16:creationId xmlns:a16="http://schemas.microsoft.com/office/drawing/2014/main" id="{EAFC5FEA-6CC3-24BF-4C52-F3D56D9CA62D}"/>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3" name="Picture 2" descr="Our Brand Identity » PES University">
              <a:extLst>
                <a:ext uri="{FF2B5EF4-FFF2-40B4-BE49-F238E27FC236}">
                  <a16:creationId xmlns:a16="http://schemas.microsoft.com/office/drawing/2014/main" id="{4C656D9C-2A69-AE41-6B91-677C5F099F7A}"/>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er for Information Security, Forensics and Cyber ...">
              <a:extLst>
                <a:ext uri="{FF2B5EF4-FFF2-40B4-BE49-F238E27FC236}">
                  <a16:creationId xmlns:a16="http://schemas.microsoft.com/office/drawing/2014/main" id="{2880DC44-6436-513C-DFB7-18BB6ED43221}"/>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520;g25e6323f5e5_2_90">
              <a:extLst>
                <a:ext uri="{FF2B5EF4-FFF2-40B4-BE49-F238E27FC236}">
                  <a16:creationId xmlns:a16="http://schemas.microsoft.com/office/drawing/2014/main" id="{A8E59BF7-7B7A-D72F-91DF-42EAE57828F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570483560"/>
      </p:ext>
    </p:extLst>
  </p:cSld>
  <p:clrMapOvr>
    <a:masterClrMapping/>
  </p:clrMapOvr>
  <p:transition spd="slow">
    <p:pull dir="l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Domain Name Generator</a:t>
            </a:r>
            <a:endParaRPr dirty="0"/>
          </a:p>
        </p:txBody>
      </p:sp>
      <p:sp>
        <p:nvSpPr>
          <p:cNvPr id="2" name="Google Shape;599;p2">
            <a:extLst>
              <a:ext uri="{FF2B5EF4-FFF2-40B4-BE49-F238E27FC236}">
                <a16:creationId xmlns:a16="http://schemas.microsoft.com/office/drawing/2014/main" id="{D13511ED-D5E1-FBF6-BA17-E1FE8718F660}"/>
              </a:ext>
            </a:extLst>
          </p:cNvPr>
          <p:cNvSpPr txBox="1"/>
          <p:nvPr/>
        </p:nvSpPr>
        <p:spPr>
          <a:xfrm>
            <a:off x="717750" y="1295400"/>
            <a:ext cx="7708500" cy="3095626"/>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Domain name generation focuses on </a:t>
            </a:r>
            <a:r>
              <a:rPr lang="en-US" sz="1600" b="1" i="0" u="none" strike="noStrike" cap="none" dirty="0">
                <a:solidFill>
                  <a:schemeClr val="dk1"/>
                </a:solidFill>
                <a:latin typeface="Barlow"/>
                <a:ea typeface="Barlow"/>
                <a:cs typeface="Barlow"/>
                <a:sym typeface="Barlow"/>
              </a:rPr>
              <a:t>dynamically generating domain names </a:t>
            </a:r>
            <a:r>
              <a:rPr lang="en-US" sz="1600" b="0" i="0" u="none" strike="noStrike" cap="none" dirty="0">
                <a:solidFill>
                  <a:schemeClr val="dk1"/>
                </a:solidFill>
                <a:latin typeface="Barlow"/>
                <a:ea typeface="Barlow"/>
                <a:cs typeface="Barlow"/>
                <a:sym typeface="Barlow"/>
              </a:rPr>
              <a:t>at runtime to establish a C2 connection. The attacker establishes these unconventional domain-named C2 servers. The code contains functions written that map to one of these domain servers </a:t>
            </a:r>
            <a:r>
              <a:rPr lang="en-US" sz="1600" b="1" i="0" u="none" strike="noStrike" cap="none" dirty="0">
                <a:solidFill>
                  <a:schemeClr val="dk1"/>
                </a:solidFill>
                <a:latin typeface="Barlow"/>
                <a:ea typeface="Barlow"/>
                <a:cs typeface="Barlow"/>
                <a:sym typeface="Barlow"/>
              </a:rPr>
              <a:t>at run-time</a:t>
            </a:r>
            <a:r>
              <a:rPr lang="en-US" sz="1600" b="0" i="0" u="none" strike="noStrike" cap="none" dirty="0">
                <a:solidFill>
                  <a:schemeClr val="dk1"/>
                </a:solidFill>
                <a:latin typeface="Barlow"/>
                <a:ea typeface="Barlow"/>
                <a:cs typeface="Barlow"/>
                <a:sym typeface="Barlow"/>
              </a:rPr>
              <a:t>. </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This dynamic mapping ensures that the defender will not be able to map the malicious C2 server without executing the malicious sample. </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The C2 server that the client maps to is </a:t>
            </a:r>
            <a:r>
              <a:rPr lang="en-US" sz="1600" b="1" i="0" u="none" strike="noStrike" cap="none" dirty="0">
                <a:solidFill>
                  <a:schemeClr val="dk1"/>
                </a:solidFill>
                <a:latin typeface="Barlow"/>
                <a:ea typeface="Barlow"/>
                <a:cs typeface="Barlow"/>
                <a:sym typeface="Barlow"/>
              </a:rPr>
              <a:t>not uniform</a:t>
            </a:r>
            <a:r>
              <a:rPr lang="en-US" sz="1600" b="0" i="0" u="none" strike="noStrike" cap="none" dirty="0">
                <a:solidFill>
                  <a:schemeClr val="dk1"/>
                </a:solidFill>
                <a:latin typeface="Barlow"/>
                <a:ea typeface="Barlow"/>
                <a:cs typeface="Barlow"/>
                <a:sym typeface="Barlow"/>
              </a:rPr>
              <a:t>; blocking one C2 server’s IP </a:t>
            </a:r>
            <a:r>
              <a:rPr lang="en-US" sz="1600" b="1" i="0" u="none" strike="noStrike" cap="none" dirty="0">
                <a:solidFill>
                  <a:schemeClr val="dk1"/>
                </a:solidFill>
                <a:latin typeface="Barlow"/>
                <a:ea typeface="Barlow"/>
                <a:cs typeface="Barlow"/>
                <a:sym typeface="Barlow"/>
              </a:rPr>
              <a:t>does not guarantee </a:t>
            </a:r>
            <a:r>
              <a:rPr lang="en-US" sz="1600" b="0" i="0" u="none" strike="noStrike" cap="none" dirty="0">
                <a:solidFill>
                  <a:schemeClr val="dk1"/>
                </a:solidFill>
                <a:latin typeface="Barlow"/>
                <a:ea typeface="Barlow"/>
                <a:cs typeface="Barlow"/>
                <a:sym typeface="Barlow"/>
              </a:rPr>
              <a:t>that the sample’s C2 connections will fail. </a:t>
            </a:r>
          </a:p>
        </p:txBody>
      </p:sp>
      <p:grpSp>
        <p:nvGrpSpPr>
          <p:cNvPr id="3" name="Group 2">
            <a:extLst>
              <a:ext uri="{FF2B5EF4-FFF2-40B4-BE49-F238E27FC236}">
                <a16:creationId xmlns:a16="http://schemas.microsoft.com/office/drawing/2014/main" id="{9080AC9F-B444-0E39-97CE-89D62B34A052}"/>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598AA6D9-55EB-2F91-4187-1F5486921C72}"/>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84E5AAAB-CB3C-686B-C96A-FB0413C74A0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6E33DD9D-9644-EFDC-6476-B7CE4B8A065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4668FDE0-D130-143B-0C99-1AECFF377C5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293620860"/>
      </p:ext>
    </p:extLst>
  </p:cSld>
  <p:clrMapOvr>
    <a:masterClrMapping/>
  </p:clrMapOvr>
  <p:transition spd="slow">
    <p:pull dir="l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68610" name="Picture 2">
            <a:extLst>
              <a:ext uri="{FF2B5EF4-FFF2-40B4-BE49-F238E27FC236}">
                <a16:creationId xmlns:a16="http://schemas.microsoft.com/office/drawing/2014/main" id="{DF04B9DA-A76C-AFB5-EF66-C6EA562DF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90" y="1171575"/>
            <a:ext cx="7828332" cy="34602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3B1F647-FEEE-F140-79D0-AB1AD536702A}"/>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05040047-9CCA-5D12-4497-41BA0B69043C}"/>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E72B0ABF-EEC3-D0F4-F25A-A4F4E606658C}"/>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ACE46D63-34A3-D096-A91E-F4A1F6C4BB06}"/>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F13E45B5-A63D-4EC1-4058-8BF15906625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9" name="Google Shape;852;p35">
            <a:extLst>
              <a:ext uri="{FF2B5EF4-FFF2-40B4-BE49-F238E27FC236}">
                <a16:creationId xmlns:a16="http://schemas.microsoft.com/office/drawing/2014/main" id="{02A91979-A06A-6C46-BDEF-976B6639822F}"/>
              </a:ext>
            </a:extLst>
          </p:cNvPr>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Domain Name Generator</a:t>
            </a:r>
            <a:endParaRPr dirty="0"/>
          </a:p>
        </p:txBody>
      </p:sp>
    </p:spTree>
    <p:extLst>
      <p:ext uri="{BB962C8B-B14F-4D97-AF65-F5344CB8AC3E}">
        <p14:creationId xmlns:p14="http://schemas.microsoft.com/office/powerpoint/2010/main" val="588440919"/>
      </p:ext>
    </p:extLst>
  </p:cSld>
  <p:clrMapOvr>
    <a:masterClrMapping/>
  </p:clrMapOvr>
  <p:transition spd="slow">
    <p:pull dir="l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2" name="Google Shape;599;p2">
            <a:extLst>
              <a:ext uri="{FF2B5EF4-FFF2-40B4-BE49-F238E27FC236}">
                <a16:creationId xmlns:a16="http://schemas.microsoft.com/office/drawing/2014/main" id="{D13511ED-D5E1-FBF6-BA17-E1FE8718F660}"/>
              </a:ext>
            </a:extLst>
          </p:cNvPr>
          <p:cNvSpPr txBox="1"/>
          <p:nvPr/>
        </p:nvSpPr>
        <p:spPr>
          <a:xfrm>
            <a:off x="717750" y="1295400"/>
            <a:ext cx="7708500" cy="3095626"/>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Ten servers are brought up at different port numbers. Each server has a unique name that is associated with it (that is randomly generated). </a:t>
            </a:r>
            <a:r>
              <a:rPr lang="en-US" sz="1600" b="1" i="0" u="none" strike="noStrike" cap="none" dirty="0">
                <a:solidFill>
                  <a:schemeClr val="dk1"/>
                </a:solidFill>
                <a:latin typeface="Barlow"/>
                <a:ea typeface="Barlow"/>
                <a:cs typeface="Barlow"/>
                <a:sym typeface="Barlow"/>
              </a:rPr>
              <a:t>Seeding the port </a:t>
            </a:r>
            <a:r>
              <a:rPr lang="en-US" sz="1600" b="0" i="0" u="none" strike="noStrike" cap="none" dirty="0">
                <a:solidFill>
                  <a:schemeClr val="dk1"/>
                </a:solidFill>
                <a:latin typeface="Barlow"/>
                <a:ea typeface="Barlow"/>
                <a:cs typeface="Barlow"/>
                <a:sym typeface="Barlow"/>
              </a:rPr>
              <a:t>numbers ensures that the same unique string is generated. Each server runs on a separate thread and responds by dropping the polymorphic virus sample to the victim machine.</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The server stays down for </a:t>
            </a:r>
            <a:r>
              <a:rPr lang="en-US" sz="1600" b="1" dirty="0">
                <a:solidFill>
                  <a:schemeClr val="dk1"/>
                </a:solidFill>
                <a:latin typeface="Barlow"/>
                <a:ea typeface="Barlow"/>
                <a:cs typeface="Barlow"/>
                <a:sym typeface="Barlow"/>
              </a:rPr>
              <a:t>3</a:t>
            </a:r>
            <a:r>
              <a:rPr lang="en-US" sz="1600" b="1" i="0" u="none" strike="noStrike" cap="none" dirty="0">
                <a:solidFill>
                  <a:schemeClr val="dk1"/>
                </a:solidFill>
                <a:latin typeface="Barlow"/>
                <a:ea typeface="Barlow"/>
                <a:cs typeface="Barlow"/>
                <a:sym typeface="Barlow"/>
              </a:rPr>
              <a:t>0s</a:t>
            </a:r>
            <a:r>
              <a:rPr lang="en-US" sz="1600" b="0" i="0" u="none" strike="noStrike" cap="none" dirty="0">
                <a:solidFill>
                  <a:schemeClr val="dk1"/>
                </a:solidFill>
                <a:latin typeface="Barlow"/>
                <a:ea typeface="Barlow"/>
                <a:cs typeface="Barlow"/>
                <a:sym typeface="Barlow"/>
              </a:rPr>
              <a:t> after its successfully sent back the sample, </a:t>
            </a:r>
            <a:r>
              <a:rPr lang="en-US" sz="1600" b="1" i="0" u="none" strike="noStrike" cap="none" dirty="0">
                <a:solidFill>
                  <a:schemeClr val="dk1"/>
                </a:solidFill>
                <a:latin typeface="Barlow"/>
                <a:ea typeface="Barlow"/>
                <a:cs typeface="Barlow"/>
                <a:sym typeface="Barlow"/>
              </a:rPr>
              <a:t>pretending to be inactive</a:t>
            </a:r>
            <a:r>
              <a:rPr lang="en-US" sz="1600" b="0" i="0" u="none" strike="noStrike" cap="none" dirty="0">
                <a:solidFill>
                  <a:schemeClr val="dk1"/>
                </a:solidFill>
                <a:latin typeface="Barlow"/>
                <a:ea typeface="Barlow"/>
                <a:cs typeface="Barlow"/>
                <a:sym typeface="Barlow"/>
              </a:rPr>
              <a:t>. This deceives defenders into thinking that the IP address/domain/port is no longer active/functional, when in reality it is not. </a:t>
            </a:r>
          </a:p>
        </p:txBody>
      </p:sp>
      <p:grpSp>
        <p:nvGrpSpPr>
          <p:cNvPr id="3" name="Group 2">
            <a:extLst>
              <a:ext uri="{FF2B5EF4-FFF2-40B4-BE49-F238E27FC236}">
                <a16:creationId xmlns:a16="http://schemas.microsoft.com/office/drawing/2014/main" id="{C3F53C3B-D454-6B3F-C958-BF77257D84C8}"/>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559A0FB7-838A-C88E-78E8-C1DAE675254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C5007B07-4177-B45E-0CF0-4B124933A9D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90F066A1-7CB5-5AC7-52B1-294AEBB89362}"/>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39014BFA-92C8-6C3E-0FF2-504671900F3D}"/>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10" name="Google Shape;852;p35">
            <a:extLst>
              <a:ext uri="{FF2B5EF4-FFF2-40B4-BE49-F238E27FC236}">
                <a16:creationId xmlns:a16="http://schemas.microsoft.com/office/drawing/2014/main" id="{B033C820-6C67-6676-973F-13998FF0FE9D}"/>
              </a:ext>
            </a:extLst>
          </p:cNvPr>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Domain Name Generator</a:t>
            </a:r>
            <a:endParaRPr dirty="0"/>
          </a:p>
        </p:txBody>
      </p:sp>
    </p:spTree>
    <p:extLst>
      <p:ext uri="{BB962C8B-B14F-4D97-AF65-F5344CB8AC3E}">
        <p14:creationId xmlns:p14="http://schemas.microsoft.com/office/powerpoint/2010/main" val="3671761368"/>
      </p:ext>
    </p:extLst>
  </p:cSld>
  <p:clrMapOvr>
    <a:masterClrMapping/>
  </p:clrMapOvr>
  <p:transition spd="slow">
    <p:pull dir="l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Dropper-Downloader</a:t>
            </a:r>
            <a:endParaRPr dirty="0"/>
          </a:p>
        </p:txBody>
      </p:sp>
      <p:pic>
        <p:nvPicPr>
          <p:cNvPr id="67586" name="Picture 2">
            <a:extLst>
              <a:ext uri="{FF2B5EF4-FFF2-40B4-BE49-F238E27FC236}">
                <a16:creationId xmlns:a16="http://schemas.microsoft.com/office/drawing/2014/main" id="{5C744395-A6C9-7C15-62EB-4F66E8CDD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76" y="1439152"/>
            <a:ext cx="7708501" cy="27581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6FCE2B5-A337-FE1D-61DC-2488545C1193}"/>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90E35511-FFB6-E8C4-FE4A-4284C4B12EC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1475DE96-E703-83C4-B6C2-8A7BE4F9B41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2CDDAE84-AD65-460F-A38A-FA12357B392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5511940F-51E1-FE3F-5B08-B7F23895617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582408356"/>
      </p:ext>
    </p:extLst>
  </p:cSld>
  <p:clrMapOvr>
    <a:masterClrMapping/>
  </p:clrMapOvr>
  <p:transition spd="slow">
    <p:pull dir="l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1221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Mitigation Strategies </a:t>
            </a:r>
            <a:br>
              <a:rPr lang="en-IN" dirty="0"/>
            </a:br>
            <a:r>
              <a:rPr lang="en-IN" sz="2800" dirty="0"/>
              <a:t>for Evasion Techniques</a:t>
            </a:r>
            <a:endParaRPr sz="2800" dirty="0"/>
          </a:p>
        </p:txBody>
      </p:sp>
      <p:sp>
        <p:nvSpPr>
          <p:cNvPr id="2" name="Google Shape;599;p2">
            <a:extLst>
              <a:ext uri="{FF2B5EF4-FFF2-40B4-BE49-F238E27FC236}">
                <a16:creationId xmlns:a16="http://schemas.microsoft.com/office/drawing/2014/main" id="{C67AFA05-45CF-C9B8-91B3-61061ECF3E2A}"/>
              </a:ext>
            </a:extLst>
          </p:cNvPr>
          <p:cNvSpPr txBox="1"/>
          <p:nvPr/>
        </p:nvSpPr>
        <p:spPr>
          <a:xfrm>
            <a:off x="713124" y="1666875"/>
            <a:ext cx="7708500" cy="3095626"/>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i="0" u="sng" strike="noStrike" cap="none" dirty="0">
                <a:solidFill>
                  <a:schemeClr val="dk1"/>
                </a:solidFill>
                <a:latin typeface="Barlow"/>
                <a:ea typeface="Barlow"/>
                <a:cs typeface="Barlow"/>
                <a:sym typeface="Barlow"/>
              </a:rPr>
              <a:t>Dynamic Analysis</a:t>
            </a:r>
            <a:r>
              <a:rPr lang="en-US" sz="1600" b="0" i="0" u="none" strike="noStrike" cap="none" dirty="0">
                <a:solidFill>
                  <a:schemeClr val="dk1"/>
                </a:solidFill>
                <a:latin typeface="Barlow"/>
                <a:ea typeface="Barlow"/>
                <a:cs typeface="Barlow"/>
                <a:sym typeface="Barlow"/>
              </a:rPr>
              <a:t>: Malware often uses evasion techniques to avoid detection in static analysis. Conduct dynamic analysis in a controlled environment to observe malware behavior, including its evasion tactics.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i="0" u="sng" strike="noStrike" cap="none" dirty="0">
                <a:solidFill>
                  <a:schemeClr val="dk1"/>
                </a:solidFill>
                <a:latin typeface="Barlow"/>
                <a:ea typeface="Barlow"/>
                <a:cs typeface="Barlow"/>
                <a:sym typeface="Barlow"/>
              </a:rPr>
              <a:t>CFG</a:t>
            </a:r>
            <a:r>
              <a:rPr lang="en-US" sz="1600" b="0" i="0" u="none" strike="noStrike" cap="none" dirty="0">
                <a:solidFill>
                  <a:schemeClr val="dk1"/>
                </a:solidFill>
                <a:latin typeface="Barlow"/>
                <a:ea typeface="Barlow"/>
                <a:cs typeface="Barlow"/>
                <a:sym typeface="Barlow"/>
              </a:rPr>
              <a:t> : Control flow graphs allow defenders to eliminate decoy code functions and identify core functionality easily. </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i="0" u="sng" strike="noStrike" cap="none" dirty="0">
                <a:solidFill>
                  <a:schemeClr val="dk1"/>
                </a:solidFill>
                <a:latin typeface="Barlow"/>
                <a:ea typeface="Barlow"/>
                <a:cs typeface="Barlow"/>
                <a:sym typeface="Barlow"/>
              </a:rPr>
              <a:t>Threat Intelligence</a:t>
            </a:r>
            <a:r>
              <a:rPr lang="en-US" sz="1600" b="0" i="0" u="none" strike="noStrike" cap="none" dirty="0">
                <a:solidFill>
                  <a:schemeClr val="dk1"/>
                </a:solidFill>
                <a:latin typeface="Barlow"/>
                <a:ea typeface="Barlow"/>
                <a:cs typeface="Barlow"/>
                <a:sym typeface="Barlow"/>
              </a:rPr>
              <a:t>: Stay updated on the latest threat intelligence reports and indicators of compromise (IoC) to recognize known evasion techniques.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p:txBody>
      </p:sp>
      <p:grpSp>
        <p:nvGrpSpPr>
          <p:cNvPr id="3" name="Group 2">
            <a:extLst>
              <a:ext uri="{FF2B5EF4-FFF2-40B4-BE49-F238E27FC236}">
                <a16:creationId xmlns:a16="http://schemas.microsoft.com/office/drawing/2014/main" id="{6547323A-116B-C628-1A82-73CDE8118891}"/>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EF118764-C859-EFC7-9A37-6654E6359398}"/>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6EAA56C6-5412-A1E3-0955-E1BF557FB08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4DE9B58C-D3CA-66FE-6929-03F4703B7C52}"/>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F8B9498A-EC58-35C0-9D87-B113BBDD02D3}"/>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564845508"/>
      </p:ext>
    </p:extLst>
  </p:cSld>
  <p:clrMapOvr>
    <a:masterClrMapping/>
  </p:clrMapOvr>
  <p:transition spd="slow">
    <p:pull dir="l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1221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Mitigation Strategies </a:t>
            </a:r>
            <a:br>
              <a:rPr lang="en-IN" dirty="0"/>
            </a:br>
            <a:r>
              <a:rPr lang="en-IN" sz="2800" dirty="0"/>
              <a:t>for Evasion Techniques</a:t>
            </a:r>
            <a:endParaRPr sz="2800" dirty="0"/>
          </a:p>
        </p:txBody>
      </p:sp>
      <p:sp>
        <p:nvSpPr>
          <p:cNvPr id="2" name="Google Shape;599;p2">
            <a:extLst>
              <a:ext uri="{FF2B5EF4-FFF2-40B4-BE49-F238E27FC236}">
                <a16:creationId xmlns:a16="http://schemas.microsoft.com/office/drawing/2014/main" id="{C67AFA05-45CF-C9B8-91B3-61061ECF3E2A}"/>
              </a:ext>
            </a:extLst>
          </p:cNvPr>
          <p:cNvSpPr txBox="1"/>
          <p:nvPr/>
        </p:nvSpPr>
        <p:spPr>
          <a:xfrm>
            <a:off x="717750" y="1666875"/>
            <a:ext cx="7708500" cy="3095626"/>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u="sng" dirty="0">
                <a:solidFill>
                  <a:schemeClr val="dk1"/>
                </a:solidFill>
                <a:latin typeface="Barlow"/>
                <a:sym typeface="Barlow"/>
              </a:rPr>
              <a:t>Documentation</a:t>
            </a:r>
            <a:r>
              <a:rPr lang="en-US" sz="1600" b="0" i="0" u="none" strike="noStrike" cap="none" dirty="0">
                <a:solidFill>
                  <a:schemeClr val="dk1"/>
                </a:solidFill>
                <a:latin typeface="Barlow"/>
                <a:ea typeface="Barlow"/>
                <a:cs typeface="Barlow"/>
                <a:sym typeface="Barlow"/>
              </a:rPr>
              <a:t>: Maintain detailed records of your analysis process, findings, and mitigation strategies. Documentation is invaluable for reference and sharing.</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u="sng" dirty="0">
                <a:solidFill>
                  <a:schemeClr val="dk1"/>
                </a:solidFill>
                <a:latin typeface="Barlow"/>
                <a:sym typeface="Barlow"/>
              </a:rPr>
              <a:t>Dynamic API Resolution</a:t>
            </a:r>
            <a:r>
              <a:rPr lang="en-US" sz="1600" b="0" i="0" u="none" strike="noStrike" cap="none" dirty="0">
                <a:solidFill>
                  <a:schemeClr val="dk1"/>
                </a:solidFill>
                <a:latin typeface="Barlow"/>
                <a:ea typeface="Barlow"/>
                <a:cs typeface="Barlow"/>
                <a:sym typeface="Barlow"/>
              </a:rPr>
              <a:t>: Malware may resolve API calls dynamically at runtime, making it harder to identify malicious behavior through static analysis. Analysts need to monitor API calls during execution and may need to hook and unhook some API functions.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&lt;&lt; need to add more based on examples given before &gt;&gt;</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p:txBody>
      </p:sp>
      <p:grpSp>
        <p:nvGrpSpPr>
          <p:cNvPr id="3" name="Group 2">
            <a:extLst>
              <a:ext uri="{FF2B5EF4-FFF2-40B4-BE49-F238E27FC236}">
                <a16:creationId xmlns:a16="http://schemas.microsoft.com/office/drawing/2014/main" id="{D26CB0DA-337F-15A1-8346-F99ACED2D906}"/>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BC53B6F6-C196-D84C-ECE5-F0166ED0C75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D99B1D0B-7BFD-02AA-4646-B16D41EE5E4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CDE00711-2C4D-886F-C82E-56B89292B863}"/>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95A46CA2-7FC2-88DC-28C3-8B21D85FB5B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4023721972"/>
      </p:ext>
    </p:extLst>
  </p:cSld>
  <p:clrMapOvr>
    <a:masterClrMapping/>
  </p:clrMapOvr>
  <p:transition spd="slow">
    <p:pull dir="l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g25e6323f5e5_4_30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914" name="Google Shape;914;g25e6323f5e5_4_302"/>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g25e6323f5e5_4_302"/>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6" name="Google Shape;916;g25e6323f5e5_4_302"/>
          <p:cNvGrpSpPr/>
          <p:nvPr/>
        </p:nvGrpSpPr>
        <p:grpSpPr>
          <a:xfrm>
            <a:off x="6409025" y="1509525"/>
            <a:ext cx="2178900" cy="1357274"/>
            <a:chOff x="6409025" y="1509525"/>
            <a:chExt cx="2178900" cy="1357274"/>
          </a:xfrm>
        </p:grpSpPr>
        <p:sp>
          <p:nvSpPr>
            <p:cNvPr id="917" name="Google Shape;917;g25e6323f5e5_4_302"/>
            <p:cNvSpPr txBox="1"/>
            <p:nvPr/>
          </p:nvSpPr>
          <p:spPr>
            <a:xfrm>
              <a:off x="6409025" y="1509525"/>
              <a:ext cx="2178900" cy="860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Research Publications</a:t>
              </a:r>
              <a:endParaRPr sz="2000" b="0" i="0" u="none" strike="noStrike" cap="none">
                <a:solidFill>
                  <a:srgbClr val="B7B7B7"/>
                </a:solidFill>
                <a:latin typeface="Secular One"/>
                <a:ea typeface="Secular One"/>
                <a:cs typeface="Secular One"/>
                <a:sym typeface="Secular One"/>
              </a:endParaRPr>
            </a:p>
          </p:txBody>
        </p:sp>
        <p:sp>
          <p:nvSpPr>
            <p:cNvPr id="918" name="Google Shape;918;g25e6323f5e5_4_302"/>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published work </a:t>
              </a:r>
              <a:endParaRPr sz="1400" b="0" i="0" u="none" strike="noStrike" cap="none">
                <a:solidFill>
                  <a:srgbClr val="B7B7B7"/>
                </a:solidFill>
                <a:latin typeface="Barlow"/>
                <a:ea typeface="Barlow"/>
                <a:cs typeface="Barlow"/>
                <a:sym typeface="Barlow"/>
              </a:endParaRPr>
            </a:p>
          </p:txBody>
        </p:sp>
      </p:grpSp>
      <p:grpSp>
        <p:nvGrpSpPr>
          <p:cNvPr id="919" name="Google Shape;919;g25e6323f5e5_4_302"/>
          <p:cNvGrpSpPr/>
          <p:nvPr/>
        </p:nvGrpSpPr>
        <p:grpSpPr>
          <a:xfrm>
            <a:off x="618450" y="3545875"/>
            <a:ext cx="2116800" cy="962700"/>
            <a:chOff x="618450" y="3545875"/>
            <a:chExt cx="2116800" cy="962700"/>
          </a:xfrm>
        </p:grpSpPr>
        <p:sp>
          <p:nvSpPr>
            <p:cNvPr id="920" name="Google Shape;920;g25e6323f5e5_4_302"/>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000000"/>
                </a:buClr>
                <a:buSzPts val="1400"/>
                <a:buFont typeface="Arial"/>
                <a:buNone/>
              </a:pPr>
              <a:r>
                <a:rPr lang="en" b="1">
                  <a:solidFill>
                    <a:srgbClr val="B7B7B7"/>
                  </a:solidFill>
                  <a:latin typeface="Barlow"/>
                  <a:ea typeface="Barlow"/>
                  <a:cs typeface="Barlow"/>
                  <a:sym typeface="Barlow"/>
                </a:rPr>
                <a:t>Milestones</a:t>
              </a:r>
              <a:r>
                <a:rPr lang="en">
                  <a:solidFill>
                    <a:srgbClr val="B7B7B7"/>
                  </a:solidFill>
                  <a:latin typeface="Barlow"/>
                  <a:ea typeface="Barlow"/>
                  <a:cs typeface="Barlow"/>
                  <a:sym typeface="Barlow"/>
                </a:rPr>
                <a:t> Accomplished</a:t>
              </a:r>
              <a:endParaRPr sz="1400" b="1" i="0" u="none" strike="noStrike" cap="none">
                <a:solidFill>
                  <a:srgbClr val="B7B7B7"/>
                </a:solidFill>
                <a:latin typeface="Barlow"/>
                <a:ea typeface="Barlow"/>
                <a:cs typeface="Barlow"/>
                <a:sym typeface="Barlow"/>
              </a:endParaRPr>
            </a:p>
          </p:txBody>
        </p:sp>
        <p:sp>
          <p:nvSpPr>
            <p:cNvPr id="921" name="Google Shape;921;g25e6323f5e5_4_302"/>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Project Recap</a:t>
              </a:r>
              <a:endParaRPr sz="2000" b="0" i="0" u="none" strike="noStrike" cap="none">
                <a:solidFill>
                  <a:srgbClr val="B7B7B7"/>
                </a:solidFill>
                <a:latin typeface="Secular One"/>
                <a:ea typeface="Secular One"/>
                <a:cs typeface="Secular One"/>
                <a:sym typeface="Secular One"/>
              </a:endParaRPr>
            </a:p>
          </p:txBody>
        </p:sp>
      </p:grpSp>
      <p:grpSp>
        <p:nvGrpSpPr>
          <p:cNvPr id="922" name="Google Shape;922;g25e6323f5e5_4_302"/>
          <p:cNvGrpSpPr/>
          <p:nvPr/>
        </p:nvGrpSpPr>
        <p:grpSpPr>
          <a:xfrm>
            <a:off x="6409025" y="3124200"/>
            <a:ext cx="2232300" cy="1384375"/>
            <a:chOff x="6409025" y="3124200"/>
            <a:chExt cx="2232300" cy="1384375"/>
          </a:xfrm>
        </p:grpSpPr>
        <p:sp>
          <p:nvSpPr>
            <p:cNvPr id="923" name="Google Shape;923;g25e6323f5e5_4_302"/>
            <p:cNvSpPr txBox="1"/>
            <p:nvPr/>
          </p:nvSpPr>
          <p:spPr>
            <a:xfrm>
              <a:off x="6409025" y="3124200"/>
              <a:ext cx="2232300" cy="8880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Conclusion &amp; Future Plan</a:t>
              </a:r>
              <a:endParaRPr sz="2000" b="0" i="0" u="none" strike="noStrike" cap="none">
                <a:solidFill>
                  <a:srgbClr val="B7B7B7"/>
                </a:solidFill>
                <a:latin typeface="Secular One"/>
                <a:ea typeface="Secular One"/>
                <a:cs typeface="Secular One"/>
                <a:sym typeface="Secular One"/>
              </a:endParaRPr>
            </a:p>
          </p:txBody>
        </p:sp>
        <p:sp>
          <p:nvSpPr>
            <p:cNvPr id="924" name="Google Shape;924;g25e6323f5e5_4_302"/>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What’s next?</a:t>
              </a:r>
              <a:endParaRPr sz="1400" b="1" i="0" u="none" strike="noStrike" cap="none">
                <a:solidFill>
                  <a:srgbClr val="B7B7B7"/>
                </a:solidFill>
                <a:latin typeface="Barlow"/>
                <a:ea typeface="Barlow"/>
                <a:cs typeface="Barlow"/>
                <a:sym typeface="Barlow"/>
              </a:endParaRPr>
            </a:p>
          </p:txBody>
        </p:sp>
      </p:grpSp>
      <p:grpSp>
        <p:nvGrpSpPr>
          <p:cNvPr id="925" name="Google Shape;925;g25e6323f5e5_4_302"/>
          <p:cNvGrpSpPr/>
          <p:nvPr/>
        </p:nvGrpSpPr>
        <p:grpSpPr>
          <a:xfrm>
            <a:off x="720000" y="1904099"/>
            <a:ext cx="2015100" cy="962700"/>
            <a:chOff x="720000" y="1904099"/>
            <a:chExt cx="2015100" cy="962700"/>
          </a:xfrm>
        </p:grpSpPr>
        <p:sp>
          <p:nvSpPr>
            <p:cNvPr id="926" name="Google Shape;926;g25e6323f5e5_4_302"/>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About</a:t>
              </a:r>
              <a:endParaRPr sz="2000" b="0" i="0" u="none" strike="noStrike" cap="none">
                <a:solidFill>
                  <a:srgbClr val="B7B7B7"/>
                </a:solidFill>
                <a:latin typeface="Secular One"/>
                <a:ea typeface="Secular One"/>
                <a:cs typeface="Secular One"/>
                <a:sym typeface="Secular One"/>
              </a:endParaRPr>
            </a:p>
          </p:txBody>
        </p:sp>
        <p:sp>
          <p:nvSpPr>
            <p:cNvPr id="927" name="Google Shape;927;g25e6323f5e5_4_302"/>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Project </a:t>
              </a:r>
              <a:r>
                <a:rPr lang="en" b="1">
                  <a:solidFill>
                    <a:srgbClr val="B7B7B7"/>
                  </a:solidFill>
                  <a:latin typeface="Barlow"/>
                  <a:ea typeface="Barlow"/>
                  <a:cs typeface="Barlow"/>
                  <a:sym typeface="Barlow"/>
                </a:rPr>
                <a:t>Abstract</a:t>
              </a:r>
              <a:r>
                <a:rPr lang="en">
                  <a:solidFill>
                    <a:srgbClr val="B7B7B7"/>
                  </a:solidFill>
                  <a:latin typeface="Barlow"/>
                  <a:ea typeface="Barlow"/>
                  <a:cs typeface="Barlow"/>
                  <a:sym typeface="Barlow"/>
                </a:rPr>
                <a:t> and </a:t>
              </a:r>
              <a:r>
                <a:rPr lang="en" b="1">
                  <a:solidFill>
                    <a:srgbClr val="B7B7B7"/>
                  </a:solidFill>
                  <a:latin typeface="Barlow"/>
                  <a:ea typeface="Barlow"/>
                  <a:cs typeface="Barlow"/>
                  <a:sym typeface="Barlow"/>
                </a:rPr>
                <a:t>Scope</a:t>
              </a:r>
              <a:endParaRPr sz="1400" b="1" i="0" u="none" strike="noStrike" cap="none">
                <a:solidFill>
                  <a:srgbClr val="B7B7B7"/>
                </a:solidFill>
                <a:latin typeface="Barlow"/>
                <a:ea typeface="Barlow"/>
                <a:cs typeface="Barlow"/>
                <a:sym typeface="Barlow"/>
              </a:endParaRPr>
            </a:p>
          </p:txBody>
        </p:sp>
      </p:grpSp>
      <p:cxnSp>
        <p:nvCxnSpPr>
          <p:cNvPr id="928" name="Google Shape;928;g25e6323f5e5_4_302"/>
          <p:cNvCxnSpPr>
            <a:stCxn id="914" idx="2"/>
            <a:endCxn id="926"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929" name="Google Shape;929;g25e6323f5e5_4_302"/>
          <p:cNvCxnSpPr>
            <a:stCxn id="914" idx="2"/>
            <a:endCxn id="921"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930" name="Google Shape;930;g25e6323f5e5_4_302"/>
          <p:cNvCxnSpPr>
            <a:stCxn id="915" idx="6"/>
            <a:endCxn id="917" idx="1"/>
          </p:cNvCxnSpPr>
          <p:nvPr/>
        </p:nvCxnSpPr>
        <p:spPr>
          <a:xfrm rot="10800000" flipH="1">
            <a:off x="5964675" y="1939975"/>
            <a:ext cx="444300" cy="10191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931" name="Google Shape;931;g25e6323f5e5_4_302"/>
          <p:cNvCxnSpPr>
            <a:stCxn id="915" idx="6"/>
            <a:endCxn id="923" idx="1"/>
          </p:cNvCxnSpPr>
          <p:nvPr/>
        </p:nvCxnSpPr>
        <p:spPr>
          <a:xfrm>
            <a:off x="5964675" y="2959075"/>
            <a:ext cx="444300" cy="6090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932" name="Google Shape;932;g25e6323f5e5_4_302"/>
          <p:cNvGrpSpPr/>
          <p:nvPr/>
        </p:nvGrpSpPr>
        <p:grpSpPr>
          <a:xfrm>
            <a:off x="3482512" y="1509525"/>
            <a:ext cx="2178989" cy="2999050"/>
            <a:chOff x="3482512" y="1509525"/>
            <a:chExt cx="2178989" cy="2999050"/>
          </a:xfrm>
        </p:grpSpPr>
        <p:sp>
          <p:nvSpPr>
            <p:cNvPr id="933" name="Google Shape;933;g25e6323f5e5_4_302"/>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34" name="Google Shape;934;g25e6323f5e5_4_302"/>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Review - 3</a:t>
              </a:r>
              <a:endParaRPr sz="2400">
                <a:solidFill>
                  <a:srgbClr val="B7B7B7"/>
                </a:solidFill>
                <a:latin typeface="Secular One"/>
                <a:ea typeface="Secular One"/>
                <a:cs typeface="Secular One"/>
                <a:sym typeface="Secular One"/>
              </a:endParaRPr>
            </a:p>
          </p:txBody>
        </p:sp>
        <p:sp>
          <p:nvSpPr>
            <p:cNvPr id="935" name="Google Shape;935;g25e6323f5e5_4_302"/>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Our journey so far for Review - 3</a:t>
              </a:r>
              <a:endParaRPr>
                <a:solidFill>
                  <a:srgbClr val="B7B7B7"/>
                </a:solidFill>
                <a:latin typeface="Barlow"/>
                <a:ea typeface="Barlow"/>
                <a:cs typeface="Barlow"/>
                <a:sym typeface="Barlow"/>
              </a:endParaRPr>
            </a:p>
          </p:txBody>
        </p:sp>
      </p:grpSp>
      <p:cxnSp>
        <p:nvCxnSpPr>
          <p:cNvPr id="936" name="Google Shape;936;g25e6323f5e5_4_302"/>
          <p:cNvCxnSpPr>
            <a:stCxn id="933" idx="0"/>
            <a:endCxn id="934"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937" name="Google Shape;937;g25e6323f5e5_4_302"/>
          <p:cNvCxnSpPr>
            <a:stCxn id="933" idx="4"/>
            <a:endCxn id="935"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938" name="Google Shape;938;g25e6323f5e5_4_302"/>
          <p:cNvGrpSpPr/>
          <p:nvPr/>
        </p:nvGrpSpPr>
        <p:grpSpPr>
          <a:xfrm>
            <a:off x="4408543" y="2795665"/>
            <a:ext cx="326803" cy="325930"/>
            <a:chOff x="-46779100" y="3938500"/>
            <a:chExt cx="299325" cy="298525"/>
          </a:xfrm>
        </p:grpSpPr>
        <p:sp>
          <p:nvSpPr>
            <p:cNvPr id="939" name="Google Shape;939;g25e6323f5e5_4_30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g25e6323f5e5_4_30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1" name="Google Shape;941;g25e6323f5e5_4_302"/>
          <p:cNvGrpSpPr/>
          <p:nvPr/>
        </p:nvGrpSpPr>
        <p:grpSpPr>
          <a:xfrm>
            <a:off x="3367396" y="2793954"/>
            <a:ext cx="350004" cy="330242"/>
            <a:chOff x="-46422300" y="3936925"/>
            <a:chExt cx="320575" cy="302475"/>
          </a:xfrm>
        </p:grpSpPr>
        <p:sp>
          <p:nvSpPr>
            <p:cNvPr id="942" name="Google Shape;942;g25e6323f5e5_4_30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g25e6323f5e5_4_30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4" name="Google Shape;944;g25e6323f5e5_4_302"/>
          <p:cNvGrpSpPr/>
          <p:nvPr/>
        </p:nvGrpSpPr>
        <p:grpSpPr>
          <a:xfrm>
            <a:off x="5476417" y="2794935"/>
            <a:ext cx="250268" cy="328386"/>
            <a:chOff x="-46007225" y="3937825"/>
            <a:chExt cx="229225" cy="300775"/>
          </a:xfrm>
        </p:grpSpPr>
        <p:sp>
          <p:nvSpPr>
            <p:cNvPr id="945" name="Google Shape;945;g25e6323f5e5_4_30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g25e6323f5e5_4_30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g25e6323f5e5_4_30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g25e6323f5e5_4_30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g25e6323f5e5_4_30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g25e6323f5e5_4_30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g25e6323f5e5_4_30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g25e6323f5e5_4_30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g25e6323f5e5_4_30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25e6323f5e5_4_30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55" name="Google Shape;955;g25e6323f5e5_4_302"/>
          <p:cNvPicPr preferRelativeResize="0"/>
          <p:nvPr/>
        </p:nvPicPr>
        <p:blipFill>
          <a:blip r:embed="rId3">
            <a:alphaModFix/>
          </a:blip>
          <a:stretch>
            <a:fillRect/>
          </a:stretch>
        </p:blipFill>
        <p:spPr>
          <a:xfrm>
            <a:off x="3429275" y="1509525"/>
            <a:ext cx="350000" cy="350000"/>
          </a:xfrm>
          <a:prstGeom prst="rect">
            <a:avLst/>
          </a:prstGeom>
          <a:noFill/>
          <a:ln>
            <a:noFill/>
          </a:ln>
        </p:spPr>
      </p:pic>
      <p:grpSp>
        <p:nvGrpSpPr>
          <p:cNvPr id="2" name="Group 1">
            <a:extLst>
              <a:ext uri="{FF2B5EF4-FFF2-40B4-BE49-F238E27FC236}">
                <a16:creationId xmlns:a16="http://schemas.microsoft.com/office/drawing/2014/main" id="{CDFDB770-2D8C-F4FA-253D-D60E83CD1FCE}"/>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05030198-B41F-CD44-8463-BF2B886D57D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B1CEB5D8-2536-00FA-CC76-F010F3C40AF6}"/>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9CFE9D74-BD25-4429-43AE-30F881DA5B7F}"/>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2F547BA5-B02B-1CDD-ED0C-2E705D12522C}"/>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25e6323f5e5_2_36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961" name="Google Shape;961;g25e6323f5e5_2_366"/>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g25e6323f5e5_2_366"/>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3" name="Google Shape;963;g25e6323f5e5_2_366"/>
          <p:cNvGrpSpPr/>
          <p:nvPr/>
        </p:nvGrpSpPr>
        <p:grpSpPr>
          <a:xfrm>
            <a:off x="6409025" y="1509525"/>
            <a:ext cx="2178900" cy="1357274"/>
            <a:chOff x="6409025" y="1509525"/>
            <a:chExt cx="2178900" cy="1357274"/>
          </a:xfrm>
        </p:grpSpPr>
        <p:sp>
          <p:nvSpPr>
            <p:cNvPr id="964" name="Google Shape;964;g25e6323f5e5_2_366"/>
            <p:cNvSpPr txBox="1"/>
            <p:nvPr/>
          </p:nvSpPr>
          <p:spPr>
            <a:xfrm>
              <a:off x="6409025" y="1509525"/>
              <a:ext cx="2178900" cy="860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Research Publications</a:t>
              </a:r>
              <a:endParaRPr sz="2400">
                <a:solidFill>
                  <a:srgbClr val="B7B7B7"/>
                </a:solidFill>
                <a:latin typeface="Secular One"/>
                <a:ea typeface="Secular One"/>
                <a:cs typeface="Secular One"/>
                <a:sym typeface="Secular One"/>
              </a:endParaRPr>
            </a:p>
          </p:txBody>
        </p:sp>
        <p:sp>
          <p:nvSpPr>
            <p:cNvPr id="965" name="Google Shape;965;g25e6323f5e5_2_366"/>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Our published work</a:t>
              </a:r>
              <a:endParaRPr sz="1400" b="0" i="0" u="none" strike="noStrike" cap="none">
                <a:solidFill>
                  <a:srgbClr val="B7B7B7"/>
                </a:solidFill>
                <a:latin typeface="Barlow"/>
                <a:ea typeface="Barlow"/>
                <a:cs typeface="Barlow"/>
                <a:sym typeface="Barlow"/>
              </a:endParaRPr>
            </a:p>
          </p:txBody>
        </p:sp>
      </p:grpSp>
      <p:grpSp>
        <p:nvGrpSpPr>
          <p:cNvPr id="966" name="Google Shape;966;g25e6323f5e5_2_366"/>
          <p:cNvGrpSpPr/>
          <p:nvPr/>
        </p:nvGrpSpPr>
        <p:grpSpPr>
          <a:xfrm>
            <a:off x="618450" y="3545875"/>
            <a:ext cx="2116800" cy="962700"/>
            <a:chOff x="618450" y="3545875"/>
            <a:chExt cx="2116800" cy="962700"/>
          </a:xfrm>
        </p:grpSpPr>
        <p:sp>
          <p:nvSpPr>
            <p:cNvPr id="967" name="Google Shape;967;g25e6323f5e5_2_366"/>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000000"/>
                </a:buClr>
                <a:buSzPts val="1400"/>
                <a:buFont typeface="Arial"/>
                <a:buNone/>
              </a:pPr>
              <a:r>
                <a:rPr lang="en" b="1">
                  <a:solidFill>
                    <a:srgbClr val="B7B7B7"/>
                  </a:solidFill>
                  <a:latin typeface="Barlow"/>
                  <a:ea typeface="Barlow"/>
                  <a:cs typeface="Barlow"/>
                  <a:sym typeface="Barlow"/>
                </a:rPr>
                <a:t>Milestones</a:t>
              </a:r>
              <a:r>
                <a:rPr lang="en">
                  <a:solidFill>
                    <a:srgbClr val="B7B7B7"/>
                  </a:solidFill>
                  <a:latin typeface="Barlow"/>
                  <a:ea typeface="Barlow"/>
                  <a:cs typeface="Barlow"/>
                  <a:sym typeface="Barlow"/>
                </a:rPr>
                <a:t> Accomplished</a:t>
              </a:r>
              <a:endParaRPr sz="1400" b="1" i="0" u="none" strike="noStrike" cap="none">
                <a:solidFill>
                  <a:srgbClr val="B7B7B7"/>
                </a:solidFill>
                <a:latin typeface="Barlow"/>
                <a:ea typeface="Barlow"/>
                <a:cs typeface="Barlow"/>
                <a:sym typeface="Barlow"/>
              </a:endParaRPr>
            </a:p>
          </p:txBody>
        </p:sp>
        <p:sp>
          <p:nvSpPr>
            <p:cNvPr id="968" name="Google Shape;968;g25e6323f5e5_2_366"/>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Project Recap</a:t>
              </a:r>
              <a:endParaRPr sz="2000" b="0" i="0" u="none" strike="noStrike" cap="none">
                <a:solidFill>
                  <a:srgbClr val="B7B7B7"/>
                </a:solidFill>
                <a:latin typeface="Secular One"/>
                <a:ea typeface="Secular One"/>
                <a:cs typeface="Secular One"/>
                <a:sym typeface="Secular One"/>
              </a:endParaRPr>
            </a:p>
          </p:txBody>
        </p:sp>
      </p:grpSp>
      <p:grpSp>
        <p:nvGrpSpPr>
          <p:cNvPr id="969" name="Google Shape;969;g25e6323f5e5_2_366"/>
          <p:cNvGrpSpPr/>
          <p:nvPr/>
        </p:nvGrpSpPr>
        <p:grpSpPr>
          <a:xfrm>
            <a:off x="6409025" y="3124200"/>
            <a:ext cx="2232300" cy="1384375"/>
            <a:chOff x="6409025" y="3124200"/>
            <a:chExt cx="2232300" cy="1384375"/>
          </a:xfrm>
        </p:grpSpPr>
        <p:sp>
          <p:nvSpPr>
            <p:cNvPr id="970" name="Google Shape;970;g25e6323f5e5_2_366"/>
            <p:cNvSpPr txBox="1"/>
            <p:nvPr/>
          </p:nvSpPr>
          <p:spPr>
            <a:xfrm>
              <a:off x="6409025" y="3124200"/>
              <a:ext cx="2232300" cy="8880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Conclusion &amp; Future Plan</a:t>
              </a:r>
              <a:endParaRPr sz="2000" b="0" i="0" u="none" strike="noStrike" cap="none">
                <a:solidFill>
                  <a:srgbClr val="B7B7B7"/>
                </a:solidFill>
                <a:latin typeface="Secular One"/>
                <a:ea typeface="Secular One"/>
                <a:cs typeface="Secular One"/>
                <a:sym typeface="Secular One"/>
              </a:endParaRPr>
            </a:p>
          </p:txBody>
        </p:sp>
        <p:sp>
          <p:nvSpPr>
            <p:cNvPr id="971" name="Google Shape;971;g25e6323f5e5_2_366"/>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What’s next?</a:t>
              </a:r>
              <a:endParaRPr sz="1400" b="1" i="0" u="none" strike="noStrike" cap="none">
                <a:solidFill>
                  <a:srgbClr val="B7B7B7"/>
                </a:solidFill>
                <a:latin typeface="Barlow"/>
                <a:ea typeface="Barlow"/>
                <a:cs typeface="Barlow"/>
                <a:sym typeface="Barlow"/>
              </a:endParaRPr>
            </a:p>
          </p:txBody>
        </p:sp>
      </p:grpSp>
      <p:grpSp>
        <p:nvGrpSpPr>
          <p:cNvPr id="972" name="Google Shape;972;g25e6323f5e5_2_366"/>
          <p:cNvGrpSpPr/>
          <p:nvPr/>
        </p:nvGrpSpPr>
        <p:grpSpPr>
          <a:xfrm>
            <a:off x="720000" y="1904099"/>
            <a:ext cx="2015100" cy="962700"/>
            <a:chOff x="720000" y="1904099"/>
            <a:chExt cx="2015100" cy="962700"/>
          </a:xfrm>
        </p:grpSpPr>
        <p:sp>
          <p:nvSpPr>
            <p:cNvPr id="973" name="Google Shape;973;g25e6323f5e5_2_366"/>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About</a:t>
              </a:r>
              <a:endParaRPr sz="2000" b="0" i="0" u="none" strike="noStrike" cap="none">
                <a:solidFill>
                  <a:srgbClr val="B7B7B7"/>
                </a:solidFill>
                <a:latin typeface="Secular One"/>
                <a:ea typeface="Secular One"/>
                <a:cs typeface="Secular One"/>
                <a:sym typeface="Secular One"/>
              </a:endParaRPr>
            </a:p>
          </p:txBody>
        </p:sp>
        <p:sp>
          <p:nvSpPr>
            <p:cNvPr id="974" name="Google Shape;974;g25e6323f5e5_2_366"/>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Project </a:t>
              </a:r>
              <a:r>
                <a:rPr lang="en" b="1">
                  <a:solidFill>
                    <a:srgbClr val="B7B7B7"/>
                  </a:solidFill>
                  <a:latin typeface="Barlow"/>
                  <a:ea typeface="Barlow"/>
                  <a:cs typeface="Barlow"/>
                  <a:sym typeface="Barlow"/>
                </a:rPr>
                <a:t>Abstract</a:t>
              </a:r>
              <a:r>
                <a:rPr lang="en">
                  <a:solidFill>
                    <a:srgbClr val="B7B7B7"/>
                  </a:solidFill>
                  <a:latin typeface="Barlow"/>
                  <a:ea typeface="Barlow"/>
                  <a:cs typeface="Barlow"/>
                  <a:sym typeface="Barlow"/>
                </a:rPr>
                <a:t> and </a:t>
              </a:r>
              <a:r>
                <a:rPr lang="en" b="1">
                  <a:solidFill>
                    <a:srgbClr val="B7B7B7"/>
                  </a:solidFill>
                  <a:latin typeface="Barlow"/>
                  <a:ea typeface="Barlow"/>
                  <a:cs typeface="Barlow"/>
                  <a:sym typeface="Barlow"/>
                </a:rPr>
                <a:t>Scope</a:t>
              </a:r>
              <a:endParaRPr sz="1400" b="1" i="0" u="none" strike="noStrike" cap="none">
                <a:solidFill>
                  <a:srgbClr val="B7B7B7"/>
                </a:solidFill>
                <a:latin typeface="Barlow"/>
                <a:ea typeface="Barlow"/>
                <a:cs typeface="Barlow"/>
                <a:sym typeface="Barlow"/>
              </a:endParaRPr>
            </a:p>
          </p:txBody>
        </p:sp>
      </p:grpSp>
      <p:cxnSp>
        <p:nvCxnSpPr>
          <p:cNvPr id="975" name="Google Shape;975;g25e6323f5e5_2_366"/>
          <p:cNvCxnSpPr>
            <a:stCxn id="961" idx="2"/>
            <a:endCxn id="973"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976" name="Google Shape;976;g25e6323f5e5_2_366"/>
          <p:cNvCxnSpPr>
            <a:stCxn id="961" idx="2"/>
            <a:endCxn id="968"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977" name="Google Shape;977;g25e6323f5e5_2_366"/>
          <p:cNvCxnSpPr>
            <a:stCxn id="962" idx="6"/>
            <a:endCxn id="964" idx="1"/>
          </p:cNvCxnSpPr>
          <p:nvPr/>
        </p:nvCxnSpPr>
        <p:spPr>
          <a:xfrm rot="10800000" flipH="1">
            <a:off x="5964675" y="1939975"/>
            <a:ext cx="444300" cy="10191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978" name="Google Shape;978;g25e6323f5e5_2_366"/>
          <p:cNvCxnSpPr>
            <a:stCxn id="962" idx="6"/>
            <a:endCxn id="970" idx="1"/>
          </p:cNvCxnSpPr>
          <p:nvPr/>
        </p:nvCxnSpPr>
        <p:spPr>
          <a:xfrm>
            <a:off x="5964675" y="2959075"/>
            <a:ext cx="444300" cy="6090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979" name="Google Shape;979;g25e6323f5e5_2_366"/>
          <p:cNvGrpSpPr/>
          <p:nvPr/>
        </p:nvGrpSpPr>
        <p:grpSpPr>
          <a:xfrm>
            <a:off x="3482512" y="1509525"/>
            <a:ext cx="2178989" cy="2999050"/>
            <a:chOff x="3482512" y="1509525"/>
            <a:chExt cx="2178989" cy="2999050"/>
          </a:xfrm>
        </p:grpSpPr>
        <p:sp>
          <p:nvSpPr>
            <p:cNvPr id="980" name="Google Shape;980;g25e6323f5e5_2_366"/>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81" name="Google Shape;981;g25e6323f5e5_2_366"/>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Review - 3</a:t>
              </a:r>
              <a:endParaRPr sz="2400">
                <a:solidFill>
                  <a:srgbClr val="B7B7B7"/>
                </a:solidFill>
                <a:latin typeface="Secular One"/>
                <a:ea typeface="Secular One"/>
                <a:cs typeface="Secular One"/>
                <a:sym typeface="Secular One"/>
              </a:endParaRPr>
            </a:p>
          </p:txBody>
        </p:sp>
        <p:sp>
          <p:nvSpPr>
            <p:cNvPr id="982" name="Google Shape;982;g25e6323f5e5_2_366"/>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journey so far for Review - 3</a:t>
              </a:r>
              <a:endParaRPr>
                <a:solidFill>
                  <a:srgbClr val="B7B7B7"/>
                </a:solidFill>
                <a:latin typeface="Barlow"/>
                <a:ea typeface="Barlow"/>
                <a:cs typeface="Barlow"/>
                <a:sym typeface="Barlow"/>
              </a:endParaRPr>
            </a:p>
          </p:txBody>
        </p:sp>
      </p:grpSp>
      <p:cxnSp>
        <p:nvCxnSpPr>
          <p:cNvPr id="983" name="Google Shape;983;g25e6323f5e5_2_366"/>
          <p:cNvCxnSpPr>
            <a:stCxn id="980" idx="0"/>
            <a:endCxn id="981"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984" name="Google Shape;984;g25e6323f5e5_2_366"/>
          <p:cNvCxnSpPr>
            <a:stCxn id="980" idx="4"/>
            <a:endCxn id="982"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985" name="Google Shape;985;g25e6323f5e5_2_366"/>
          <p:cNvGrpSpPr/>
          <p:nvPr/>
        </p:nvGrpSpPr>
        <p:grpSpPr>
          <a:xfrm>
            <a:off x="4408543" y="2795665"/>
            <a:ext cx="326803" cy="325930"/>
            <a:chOff x="-46779100" y="3938500"/>
            <a:chExt cx="299325" cy="298525"/>
          </a:xfrm>
        </p:grpSpPr>
        <p:sp>
          <p:nvSpPr>
            <p:cNvPr id="986" name="Google Shape;986;g25e6323f5e5_2_36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g25e6323f5e5_2_36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8" name="Google Shape;988;g25e6323f5e5_2_366"/>
          <p:cNvGrpSpPr/>
          <p:nvPr/>
        </p:nvGrpSpPr>
        <p:grpSpPr>
          <a:xfrm>
            <a:off x="3367396" y="2793954"/>
            <a:ext cx="350004" cy="330242"/>
            <a:chOff x="-46422300" y="3936925"/>
            <a:chExt cx="320575" cy="302475"/>
          </a:xfrm>
        </p:grpSpPr>
        <p:sp>
          <p:nvSpPr>
            <p:cNvPr id="989" name="Google Shape;989;g25e6323f5e5_2_36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g25e6323f5e5_2_36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1" name="Google Shape;991;g25e6323f5e5_2_366"/>
          <p:cNvGrpSpPr/>
          <p:nvPr/>
        </p:nvGrpSpPr>
        <p:grpSpPr>
          <a:xfrm>
            <a:off x="5476417" y="2794935"/>
            <a:ext cx="250268" cy="328386"/>
            <a:chOff x="-46007225" y="3937825"/>
            <a:chExt cx="229225" cy="300775"/>
          </a:xfrm>
        </p:grpSpPr>
        <p:sp>
          <p:nvSpPr>
            <p:cNvPr id="992" name="Google Shape;992;g25e6323f5e5_2_36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g25e6323f5e5_2_36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25e6323f5e5_2_36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g25e6323f5e5_2_36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g25e6323f5e5_2_36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g25e6323f5e5_2_36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g25e6323f5e5_2_36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g25e6323f5e5_2_36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g25e6323f5e5_2_36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25e6323f5e5_2_36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AB331FCD-0945-1873-A9FE-3D6ED407BEF3}"/>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6ACE5E05-9784-98B4-770D-6DBDCB391AA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BEC4BE53-655F-B179-9047-C5957F1B40F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18FD038A-717F-2C4B-9291-2CFF8516B3B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9FCCA301-D43E-EF56-561F-A570BD88635D}"/>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9" name="Google Shape;599;p2"/>
          <p:cNvSpPr txBox="1"/>
          <p:nvPr/>
        </p:nvSpPr>
        <p:spPr>
          <a:xfrm>
            <a:off x="720000" y="1263042"/>
            <a:ext cx="7394407" cy="2830327"/>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800" b="0" i="0" u="none" strike="noStrike" cap="none" dirty="0">
                <a:solidFill>
                  <a:schemeClr val="dk1"/>
                </a:solidFill>
                <a:latin typeface="Barlow"/>
                <a:ea typeface="Barlow"/>
                <a:cs typeface="Barlow"/>
                <a:sym typeface="Barlow"/>
              </a:rPr>
              <a:t>The script initiates a hidden instance of PowerShell without loading a user profile. It checks for the existence of a file named "punj.exe" in the user's APPDATA directory and removes it if present. </a:t>
            </a:r>
          </a:p>
          <a:p>
            <a:pPr marL="139700" marR="0" lvl="0" algn="l" rtl="0">
              <a:lnSpc>
                <a:spcPct val="115000"/>
              </a:lnSpc>
              <a:spcBef>
                <a:spcPts val="0"/>
              </a:spcBef>
              <a:spcAft>
                <a:spcPts val="0"/>
              </a:spcAft>
              <a:buClr>
                <a:schemeClr val="dk1"/>
              </a:buClr>
              <a:buSzPts val="1400"/>
            </a:pPr>
            <a:endParaRPr lang="en-US" sz="1800"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800" b="0" i="0" u="none" strike="noStrike" cap="none" dirty="0">
                <a:solidFill>
                  <a:schemeClr val="dk1"/>
                </a:solidFill>
                <a:latin typeface="Barlow"/>
                <a:ea typeface="Barlow"/>
                <a:cs typeface="Barlow"/>
                <a:sym typeface="Barlow"/>
              </a:rPr>
              <a:t>The script then downloads a file from a C2 URL (</a:t>
            </a:r>
            <a:r>
              <a:rPr lang="en-US" sz="1800" b="1" i="0" u="none" strike="noStrike" cap="none" dirty="0">
                <a:solidFill>
                  <a:schemeClr val="dk1"/>
                </a:solidFill>
                <a:latin typeface="Barlow"/>
                <a:ea typeface="Barlow"/>
                <a:cs typeface="Barlow"/>
                <a:sym typeface="Barlow"/>
              </a:rPr>
              <a:t>'http://uusongspace.com/</a:t>
            </a:r>
            <a:r>
              <a:rPr lang="en-US" sz="1800" b="1" i="0" u="none" strike="noStrike" cap="none" dirty="0" err="1">
                <a:solidFill>
                  <a:schemeClr val="dk1"/>
                </a:solidFill>
                <a:latin typeface="Barlow"/>
                <a:ea typeface="Barlow"/>
                <a:cs typeface="Barlow"/>
                <a:sym typeface="Barlow"/>
              </a:rPr>
              <a:t>dropconnect</a:t>
            </a:r>
            <a:r>
              <a:rPr lang="en-US" sz="1800" b="1" i="0" u="none" strike="noStrike" cap="none" dirty="0">
                <a:solidFill>
                  <a:schemeClr val="dk1"/>
                </a:solidFill>
                <a:latin typeface="Barlow"/>
                <a:ea typeface="Barlow"/>
                <a:cs typeface="Barlow"/>
                <a:sym typeface="Barlow"/>
              </a:rPr>
              <a:t>/stub.exe</a:t>
            </a:r>
            <a:r>
              <a:rPr lang="en-US" sz="1800" b="0" i="0" u="none" strike="noStrike" cap="none" dirty="0">
                <a:solidFill>
                  <a:schemeClr val="dk1"/>
                </a:solidFill>
                <a:latin typeface="Barlow"/>
                <a:ea typeface="Barlow"/>
                <a:cs typeface="Barlow"/>
                <a:sym typeface="Barlow"/>
              </a:rPr>
              <a:t>'), disguises its origin with a custom User-Agent header, saves it as "punj.exe," and executes the downloaded program.</a:t>
            </a:r>
          </a:p>
        </p:txBody>
      </p:sp>
      <p:sp>
        <p:nvSpPr>
          <p:cNvPr id="4" name="Google Shape;598;p2">
            <a:extLst>
              <a:ext uri="{FF2B5EF4-FFF2-40B4-BE49-F238E27FC236}">
                <a16:creationId xmlns:a16="http://schemas.microsoft.com/office/drawing/2014/main" id="{4385A1F5-4B14-46BD-D47A-1313D096BE6C}"/>
              </a:ext>
            </a:extLst>
          </p:cNvPr>
          <p:cNvSpPr txBox="1">
            <a:spLocks noGrp="1"/>
          </p:cNvSpPr>
          <p:nvPr>
            <p:ph type="title"/>
          </p:nvPr>
        </p:nvSpPr>
        <p:spPr>
          <a:xfrm>
            <a:off x="720000" y="420472"/>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Quick Recap - Macros</a:t>
            </a:r>
            <a:endParaRPr sz="3000" dirty="0"/>
          </a:p>
        </p:txBody>
      </p:sp>
      <p:grpSp>
        <p:nvGrpSpPr>
          <p:cNvPr id="2" name="Group 1">
            <a:extLst>
              <a:ext uri="{FF2B5EF4-FFF2-40B4-BE49-F238E27FC236}">
                <a16:creationId xmlns:a16="http://schemas.microsoft.com/office/drawing/2014/main" id="{820D88F2-5E6A-6B8E-D947-0D8D464F6950}"/>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2F693CAE-F531-BE59-E01D-94EB4DD3B4A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71A5F8C1-8B75-8D87-840C-EE7ED6DBD0F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41E40E95-117D-6B09-4E07-E64F90EE95A4}"/>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05D1D485-9FF2-E390-088E-1F0B67D4D802}"/>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748766972"/>
      </p:ext>
    </p:extLst>
  </p:cSld>
  <p:clrMapOvr>
    <a:masterClrMapping/>
  </p:clrMapOvr>
  <p:transition spd="med">
    <p:pull/>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grpSp>
        <p:nvGrpSpPr>
          <p:cNvPr id="7" name="Group 6">
            <a:extLst>
              <a:ext uri="{FF2B5EF4-FFF2-40B4-BE49-F238E27FC236}">
                <a16:creationId xmlns:a16="http://schemas.microsoft.com/office/drawing/2014/main" id="{F3C81579-70EC-3CB2-8E51-A9B74D22B6AC}"/>
              </a:ext>
            </a:extLst>
          </p:cNvPr>
          <p:cNvGrpSpPr/>
          <p:nvPr/>
        </p:nvGrpSpPr>
        <p:grpSpPr>
          <a:xfrm>
            <a:off x="371475" y="0"/>
            <a:ext cx="8099632" cy="5222806"/>
            <a:chOff x="371475" y="0"/>
            <a:chExt cx="8099632" cy="5222806"/>
          </a:xfrm>
        </p:grpSpPr>
        <p:sp>
          <p:nvSpPr>
            <p:cNvPr id="8" name="Google Shape;520;g25e6323f5e5_2_90">
              <a:extLst>
                <a:ext uri="{FF2B5EF4-FFF2-40B4-BE49-F238E27FC236}">
                  <a16:creationId xmlns:a16="http://schemas.microsoft.com/office/drawing/2014/main" id="{5FC4B5F5-A54C-19E3-A4BE-28A4C7432BD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9" name="Picture 2" descr="Our Brand Identity » PES University">
              <a:extLst>
                <a:ext uri="{FF2B5EF4-FFF2-40B4-BE49-F238E27FC236}">
                  <a16:creationId xmlns:a16="http://schemas.microsoft.com/office/drawing/2014/main" id="{F85FB638-F51D-E248-775A-6B5DBA52C0D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47706" y="86709"/>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enter for Information Security, Forensics and Cyber ...">
              <a:extLst>
                <a:ext uri="{FF2B5EF4-FFF2-40B4-BE49-F238E27FC236}">
                  <a16:creationId xmlns:a16="http://schemas.microsoft.com/office/drawing/2014/main" id="{72A2FD57-B90B-7531-D6E7-7703F2E6B8C3}"/>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8106270" y="98484"/>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520;g25e6323f5e5_2_90">
              <a:extLst>
                <a:ext uri="{FF2B5EF4-FFF2-40B4-BE49-F238E27FC236}">
                  <a16:creationId xmlns:a16="http://schemas.microsoft.com/office/drawing/2014/main" id="{9AF75D05-5D9A-16F1-545F-97E2E1A2C1C3}"/>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grpSp>
        <p:nvGrpSpPr>
          <p:cNvPr id="14" name="Group 13">
            <a:extLst>
              <a:ext uri="{FF2B5EF4-FFF2-40B4-BE49-F238E27FC236}">
                <a16:creationId xmlns:a16="http://schemas.microsoft.com/office/drawing/2014/main" id="{2224CA64-7234-AFE6-C618-9CD0DA273EEE}"/>
              </a:ext>
            </a:extLst>
          </p:cNvPr>
          <p:cNvGrpSpPr/>
          <p:nvPr/>
        </p:nvGrpSpPr>
        <p:grpSpPr>
          <a:xfrm>
            <a:off x="672892" y="1378745"/>
            <a:ext cx="7798215" cy="3084026"/>
            <a:chOff x="650081" y="961586"/>
            <a:chExt cx="7524107" cy="2845485"/>
          </a:xfrm>
          <a:effectLst>
            <a:glow rad="228600">
              <a:schemeClr val="tx2">
                <a:lumMod val="50000"/>
                <a:alpha val="40000"/>
              </a:schemeClr>
            </a:glow>
          </a:effectLst>
        </p:grpSpPr>
        <p:pic>
          <p:nvPicPr>
            <p:cNvPr id="6" name="Picture 5">
              <a:extLst>
                <a:ext uri="{FF2B5EF4-FFF2-40B4-BE49-F238E27FC236}">
                  <a16:creationId xmlns:a16="http://schemas.microsoft.com/office/drawing/2014/main" id="{E1E0D4C5-F41B-9E58-C424-36A7E043A81E}"/>
                </a:ext>
              </a:extLst>
            </p:cNvPr>
            <p:cNvPicPr>
              <a:picLocks noChangeAspect="1"/>
            </p:cNvPicPr>
            <p:nvPr/>
          </p:nvPicPr>
          <p:blipFill rotWithShape="1">
            <a:blip r:embed="rId5"/>
            <a:srcRect b="75450"/>
            <a:stretch/>
          </p:blipFill>
          <p:spPr>
            <a:xfrm>
              <a:off x="650081" y="961586"/>
              <a:ext cx="7524107" cy="810064"/>
            </a:xfrm>
            <a:prstGeom prst="rect">
              <a:avLst/>
            </a:prstGeom>
          </p:spPr>
        </p:pic>
        <p:pic>
          <p:nvPicPr>
            <p:cNvPr id="13" name="Picture 12">
              <a:extLst>
                <a:ext uri="{FF2B5EF4-FFF2-40B4-BE49-F238E27FC236}">
                  <a16:creationId xmlns:a16="http://schemas.microsoft.com/office/drawing/2014/main" id="{47CFBC80-F6F6-851F-A852-80C550CAC60D}"/>
                </a:ext>
              </a:extLst>
            </p:cNvPr>
            <p:cNvPicPr>
              <a:picLocks noChangeAspect="1"/>
            </p:cNvPicPr>
            <p:nvPr/>
          </p:nvPicPr>
          <p:blipFill rotWithShape="1">
            <a:blip r:embed="rId5"/>
            <a:srcRect t="37040"/>
            <a:stretch/>
          </p:blipFill>
          <p:spPr>
            <a:xfrm>
              <a:off x="650081" y="1729619"/>
              <a:ext cx="7524107" cy="2077452"/>
            </a:xfrm>
            <a:prstGeom prst="rect">
              <a:avLst/>
            </a:prstGeom>
          </p:spPr>
        </p:pic>
      </p:grpSp>
      <p:sp>
        <p:nvSpPr>
          <p:cNvPr id="15" name="Google Shape;1006;g25e6323f5e5_4_348">
            <a:extLst>
              <a:ext uri="{FF2B5EF4-FFF2-40B4-BE49-F238E27FC236}">
                <a16:creationId xmlns:a16="http://schemas.microsoft.com/office/drawing/2014/main" id="{AC94C4E7-C10D-BEC1-774A-55E9A352D646}"/>
              </a:ext>
            </a:extLst>
          </p:cNvPr>
          <p:cNvSpPr txBox="1">
            <a:spLocks noGrp="1"/>
          </p:cNvSpPr>
          <p:nvPr>
            <p:ph type="title"/>
          </p:nvPr>
        </p:nvSpPr>
        <p:spPr>
          <a:xfrm>
            <a:off x="672892" y="52907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200" dirty="0"/>
              <a:t>SSCC’ 23 International Symposium</a:t>
            </a:r>
            <a:endParaRPr sz="3200" dirty="0"/>
          </a:p>
        </p:txBody>
      </p:sp>
    </p:spTree>
    <p:extLst>
      <p:ext uri="{BB962C8B-B14F-4D97-AF65-F5344CB8AC3E}">
        <p14:creationId xmlns:p14="http://schemas.microsoft.com/office/powerpoint/2010/main" val="2670518859"/>
      </p:ext>
    </p:extLst>
  </p:cSld>
  <p:clrMapOvr>
    <a:masterClrMapping/>
  </p:clrMapOvr>
  <p:transition spd="slow">
    <p:cove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6" name="Picture 5">
            <a:extLst>
              <a:ext uri="{FF2B5EF4-FFF2-40B4-BE49-F238E27FC236}">
                <a16:creationId xmlns:a16="http://schemas.microsoft.com/office/drawing/2014/main" id="{F35D0FD0-F804-87B6-4102-280CC2A37182}"/>
              </a:ext>
            </a:extLst>
          </p:cNvPr>
          <p:cNvPicPr>
            <a:picLocks noChangeAspect="1"/>
          </p:cNvPicPr>
          <p:nvPr/>
        </p:nvPicPr>
        <p:blipFill rotWithShape="1">
          <a:blip r:embed="rId3"/>
          <a:srcRect r="929"/>
          <a:stretch/>
        </p:blipFill>
        <p:spPr>
          <a:xfrm>
            <a:off x="755261" y="818111"/>
            <a:ext cx="7633477" cy="3934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7" name="Group 6">
            <a:extLst>
              <a:ext uri="{FF2B5EF4-FFF2-40B4-BE49-F238E27FC236}">
                <a16:creationId xmlns:a16="http://schemas.microsoft.com/office/drawing/2014/main" id="{F3C81579-70EC-3CB2-8E51-A9B74D22B6AC}"/>
              </a:ext>
            </a:extLst>
          </p:cNvPr>
          <p:cNvGrpSpPr/>
          <p:nvPr/>
        </p:nvGrpSpPr>
        <p:grpSpPr>
          <a:xfrm>
            <a:off x="371475" y="0"/>
            <a:ext cx="7517469" cy="5222806"/>
            <a:chOff x="371475" y="0"/>
            <a:chExt cx="7517469" cy="5222806"/>
          </a:xfrm>
        </p:grpSpPr>
        <p:sp>
          <p:nvSpPr>
            <p:cNvPr id="8" name="Google Shape;520;g25e6323f5e5_2_90">
              <a:extLst>
                <a:ext uri="{FF2B5EF4-FFF2-40B4-BE49-F238E27FC236}">
                  <a16:creationId xmlns:a16="http://schemas.microsoft.com/office/drawing/2014/main" id="{5FC4B5F5-A54C-19E3-A4BE-28A4C7432BD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9" name="Picture 2" descr="Our Brand Identity » PES University">
              <a:extLst>
                <a:ext uri="{FF2B5EF4-FFF2-40B4-BE49-F238E27FC236}">
                  <a16:creationId xmlns:a16="http://schemas.microsoft.com/office/drawing/2014/main" id="{F85FB638-F51D-E248-775A-6B5DBA52C0DC}"/>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enter for Information Security, Forensics and Cyber ...">
              <a:extLst>
                <a:ext uri="{FF2B5EF4-FFF2-40B4-BE49-F238E27FC236}">
                  <a16:creationId xmlns:a16="http://schemas.microsoft.com/office/drawing/2014/main" id="{72A2FD57-B90B-7531-D6E7-7703F2E6B8C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520;g25e6323f5e5_2_90">
              <a:extLst>
                <a:ext uri="{FF2B5EF4-FFF2-40B4-BE49-F238E27FC236}">
                  <a16:creationId xmlns:a16="http://schemas.microsoft.com/office/drawing/2014/main" id="{9AF75D05-5D9A-16F1-545F-97E2E1A2C1C3}"/>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436392894"/>
      </p:ext>
    </p:extLst>
  </p:cSld>
  <p:clrMapOvr>
    <a:masterClrMapping/>
  </p:clrMapOvr>
  <p:transition spd="slow">
    <p:cove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grpSp>
        <p:nvGrpSpPr>
          <p:cNvPr id="7" name="Group 6">
            <a:extLst>
              <a:ext uri="{FF2B5EF4-FFF2-40B4-BE49-F238E27FC236}">
                <a16:creationId xmlns:a16="http://schemas.microsoft.com/office/drawing/2014/main" id="{F3C81579-70EC-3CB2-8E51-A9B74D22B6AC}"/>
              </a:ext>
            </a:extLst>
          </p:cNvPr>
          <p:cNvGrpSpPr/>
          <p:nvPr/>
        </p:nvGrpSpPr>
        <p:grpSpPr>
          <a:xfrm>
            <a:off x="371475" y="0"/>
            <a:ext cx="8099632" cy="5222806"/>
            <a:chOff x="371475" y="0"/>
            <a:chExt cx="8099632" cy="5222806"/>
          </a:xfrm>
        </p:grpSpPr>
        <p:sp>
          <p:nvSpPr>
            <p:cNvPr id="8" name="Google Shape;520;g25e6323f5e5_2_90">
              <a:extLst>
                <a:ext uri="{FF2B5EF4-FFF2-40B4-BE49-F238E27FC236}">
                  <a16:creationId xmlns:a16="http://schemas.microsoft.com/office/drawing/2014/main" id="{5FC4B5F5-A54C-19E3-A4BE-28A4C7432BD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9" name="Picture 2" descr="Our Brand Identity » PES University">
              <a:extLst>
                <a:ext uri="{FF2B5EF4-FFF2-40B4-BE49-F238E27FC236}">
                  <a16:creationId xmlns:a16="http://schemas.microsoft.com/office/drawing/2014/main" id="{F85FB638-F51D-E248-775A-6B5DBA52C0D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47706" y="86709"/>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enter for Information Security, Forensics and Cyber ...">
              <a:extLst>
                <a:ext uri="{FF2B5EF4-FFF2-40B4-BE49-F238E27FC236}">
                  <a16:creationId xmlns:a16="http://schemas.microsoft.com/office/drawing/2014/main" id="{72A2FD57-B90B-7531-D6E7-7703F2E6B8C3}"/>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8106270" y="98484"/>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520;g25e6323f5e5_2_90">
              <a:extLst>
                <a:ext uri="{FF2B5EF4-FFF2-40B4-BE49-F238E27FC236}">
                  <a16:creationId xmlns:a16="http://schemas.microsoft.com/office/drawing/2014/main" id="{9AF75D05-5D9A-16F1-545F-97E2E1A2C1C3}"/>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15" name="Google Shape;1006;g25e6323f5e5_4_348">
            <a:extLst>
              <a:ext uri="{FF2B5EF4-FFF2-40B4-BE49-F238E27FC236}">
                <a16:creationId xmlns:a16="http://schemas.microsoft.com/office/drawing/2014/main" id="{AC94C4E7-C10D-BEC1-774A-55E9A352D646}"/>
              </a:ext>
            </a:extLst>
          </p:cNvPr>
          <p:cNvSpPr txBox="1">
            <a:spLocks noGrp="1"/>
          </p:cNvSpPr>
          <p:nvPr>
            <p:ph type="title"/>
          </p:nvPr>
        </p:nvSpPr>
        <p:spPr>
          <a:xfrm>
            <a:off x="672892" y="52907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200" dirty="0"/>
              <a:t>SSCC’ 23 International Symposium</a:t>
            </a:r>
            <a:endParaRPr sz="3200" dirty="0"/>
          </a:p>
        </p:txBody>
      </p:sp>
      <p:grpSp>
        <p:nvGrpSpPr>
          <p:cNvPr id="12" name="Group 11">
            <a:extLst>
              <a:ext uri="{FF2B5EF4-FFF2-40B4-BE49-F238E27FC236}">
                <a16:creationId xmlns:a16="http://schemas.microsoft.com/office/drawing/2014/main" id="{F6C289D3-6D32-C3A5-BDD6-52F4E94F0F1B}"/>
              </a:ext>
            </a:extLst>
          </p:cNvPr>
          <p:cNvGrpSpPr/>
          <p:nvPr/>
        </p:nvGrpSpPr>
        <p:grpSpPr>
          <a:xfrm>
            <a:off x="672892" y="1422424"/>
            <a:ext cx="7704000" cy="3040347"/>
            <a:chOff x="0" y="432603"/>
            <a:chExt cx="9144000" cy="3663933"/>
          </a:xfrm>
          <a:effectLst>
            <a:glow rad="101600">
              <a:schemeClr val="tx2">
                <a:lumMod val="50000"/>
                <a:alpha val="60000"/>
              </a:schemeClr>
            </a:glow>
          </a:effectLst>
        </p:grpSpPr>
        <p:pic>
          <p:nvPicPr>
            <p:cNvPr id="3" name="Picture 2">
              <a:extLst>
                <a:ext uri="{FF2B5EF4-FFF2-40B4-BE49-F238E27FC236}">
                  <a16:creationId xmlns:a16="http://schemas.microsoft.com/office/drawing/2014/main" id="{45D1CA6E-8641-DB55-8178-E3989D953C5D}"/>
                </a:ext>
              </a:extLst>
            </p:cNvPr>
            <p:cNvPicPr>
              <a:picLocks noChangeAspect="1"/>
            </p:cNvPicPr>
            <p:nvPr/>
          </p:nvPicPr>
          <p:blipFill rotWithShape="1">
            <a:blip r:embed="rId5"/>
            <a:srcRect b="77885"/>
            <a:stretch/>
          </p:blipFill>
          <p:spPr>
            <a:xfrm>
              <a:off x="0" y="432603"/>
              <a:ext cx="9144000" cy="946142"/>
            </a:xfrm>
            <a:prstGeom prst="rect">
              <a:avLst/>
            </a:prstGeom>
          </p:spPr>
        </p:pic>
        <p:pic>
          <p:nvPicPr>
            <p:cNvPr id="5" name="Picture 4">
              <a:extLst>
                <a:ext uri="{FF2B5EF4-FFF2-40B4-BE49-F238E27FC236}">
                  <a16:creationId xmlns:a16="http://schemas.microsoft.com/office/drawing/2014/main" id="{0FA57A28-358A-819C-BF49-70314F3222FC}"/>
                </a:ext>
              </a:extLst>
            </p:cNvPr>
            <p:cNvPicPr>
              <a:picLocks noChangeAspect="1"/>
            </p:cNvPicPr>
            <p:nvPr/>
          </p:nvPicPr>
          <p:blipFill rotWithShape="1">
            <a:blip r:embed="rId5"/>
            <a:srcRect t="36475"/>
            <a:stretch/>
          </p:blipFill>
          <p:spPr>
            <a:xfrm>
              <a:off x="0" y="1378745"/>
              <a:ext cx="9144000" cy="2717791"/>
            </a:xfrm>
            <a:prstGeom prst="rect">
              <a:avLst/>
            </a:prstGeom>
          </p:spPr>
        </p:pic>
      </p:grpSp>
    </p:spTree>
    <p:extLst>
      <p:ext uri="{BB962C8B-B14F-4D97-AF65-F5344CB8AC3E}">
        <p14:creationId xmlns:p14="http://schemas.microsoft.com/office/powerpoint/2010/main" val="4229149958"/>
      </p:ext>
    </p:extLst>
  </p:cSld>
  <p:clrMapOvr>
    <a:masterClrMapping/>
  </p:clrMapOvr>
  <p:transition spd="slow">
    <p:cove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3" name="Picture 2">
            <a:extLst>
              <a:ext uri="{FF2B5EF4-FFF2-40B4-BE49-F238E27FC236}">
                <a16:creationId xmlns:a16="http://schemas.microsoft.com/office/drawing/2014/main" id="{CF25CE3D-D237-91B4-040E-8FEB62A4BAE5}"/>
              </a:ext>
            </a:extLst>
          </p:cNvPr>
          <p:cNvPicPr>
            <a:picLocks noChangeAspect="1"/>
          </p:cNvPicPr>
          <p:nvPr/>
        </p:nvPicPr>
        <p:blipFill>
          <a:blip r:embed="rId3"/>
          <a:stretch>
            <a:fillRect/>
          </a:stretch>
        </p:blipFill>
        <p:spPr>
          <a:xfrm>
            <a:off x="815584" y="828524"/>
            <a:ext cx="7512831" cy="38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4" name="Group 3">
            <a:extLst>
              <a:ext uri="{FF2B5EF4-FFF2-40B4-BE49-F238E27FC236}">
                <a16:creationId xmlns:a16="http://schemas.microsoft.com/office/drawing/2014/main" id="{9B553E38-0E4B-C51F-CCBA-50C5038ACF88}"/>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103DBEB2-7789-7A29-020B-33C9570A9E2A}"/>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7" name="Picture 2" descr="Our Brand Identity » PES University">
              <a:extLst>
                <a:ext uri="{FF2B5EF4-FFF2-40B4-BE49-F238E27FC236}">
                  <a16:creationId xmlns:a16="http://schemas.microsoft.com/office/drawing/2014/main" id="{DABD8791-9E10-B2EA-1841-9FFB180A3157}"/>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enter for Information Security, Forensics and Cyber ...">
              <a:extLst>
                <a:ext uri="{FF2B5EF4-FFF2-40B4-BE49-F238E27FC236}">
                  <a16:creationId xmlns:a16="http://schemas.microsoft.com/office/drawing/2014/main" id="{B05E283A-709E-EAD7-E146-F8BAEA00AD2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20;g25e6323f5e5_2_90">
              <a:extLst>
                <a:ext uri="{FF2B5EF4-FFF2-40B4-BE49-F238E27FC236}">
                  <a16:creationId xmlns:a16="http://schemas.microsoft.com/office/drawing/2014/main" id="{A4E739F1-DCB0-1402-A47C-5FB4D672E175}"/>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546947635"/>
      </p:ext>
    </p:extLst>
  </p:cSld>
  <p:clrMapOvr>
    <a:masterClrMapping/>
  </p:clrMapOvr>
  <p:transition spd="slow">
    <p:cove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g25e6323f5e5_4_34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1007" name="Google Shape;1007;g25e6323f5e5_4_348"/>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g25e6323f5e5_4_348"/>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9" name="Google Shape;1009;g25e6323f5e5_4_348"/>
          <p:cNvGrpSpPr/>
          <p:nvPr/>
        </p:nvGrpSpPr>
        <p:grpSpPr>
          <a:xfrm>
            <a:off x="6409025" y="1509525"/>
            <a:ext cx="2178900" cy="1357274"/>
            <a:chOff x="6409025" y="1509525"/>
            <a:chExt cx="2178900" cy="1357274"/>
          </a:xfrm>
        </p:grpSpPr>
        <p:sp>
          <p:nvSpPr>
            <p:cNvPr id="1010" name="Google Shape;1010;g25e6323f5e5_4_348"/>
            <p:cNvSpPr txBox="1"/>
            <p:nvPr/>
          </p:nvSpPr>
          <p:spPr>
            <a:xfrm>
              <a:off x="6409025" y="1509525"/>
              <a:ext cx="2178900" cy="860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Research Publications</a:t>
              </a:r>
              <a:endParaRPr sz="2400">
                <a:solidFill>
                  <a:srgbClr val="B7B7B7"/>
                </a:solidFill>
                <a:latin typeface="Secular One"/>
                <a:ea typeface="Secular One"/>
                <a:cs typeface="Secular One"/>
                <a:sym typeface="Secular One"/>
              </a:endParaRPr>
            </a:p>
          </p:txBody>
        </p:sp>
        <p:sp>
          <p:nvSpPr>
            <p:cNvPr id="1011" name="Google Shape;1011;g25e6323f5e5_4_348"/>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Our published work</a:t>
              </a:r>
              <a:endParaRPr sz="1400" b="0" i="0" u="none" strike="noStrike" cap="none">
                <a:solidFill>
                  <a:srgbClr val="B7B7B7"/>
                </a:solidFill>
                <a:latin typeface="Barlow"/>
                <a:ea typeface="Barlow"/>
                <a:cs typeface="Barlow"/>
                <a:sym typeface="Barlow"/>
              </a:endParaRPr>
            </a:p>
          </p:txBody>
        </p:sp>
      </p:grpSp>
      <p:grpSp>
        <p:nvGrpSpPr>
          <p:cNvPr id="1012" name="Google Shape;1012;g25e6323f5e5_4_348"/>
          <p:cNvGrpSpPr/>
          <p:nvPr/>
        </p:nvGrpSpPr>
        <p:grpSpPr>
          <a:xfrm>
            <a:off x="618450" y="3545875"/>
            <a:ext cx="2116800" cy="962700"/>
            <a:chOff x="618450" y="3545875"/>
            <a:chExt cx="2116800" cy="962700"/>
          </a:xfrm>
        </p:grpSpPr>
        <p:sp>
          <p:nvSpPr>
            <p:cNvPr id="1013" name="Google Shape;1013;g25e6323f5e5_4_348"/>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000000"/>
                </a:buClr>
                <a:buSzPts val="1400"/>
                <a:buFont typeface="Arial"/>
                <a:buNone/>
              </a:pPr>
              <a:r>
                <a:rPr lang="en" b="1">
                  <a:solidFill>
                    <a:srgbClr val="B7B7B7"/>
                  </a:solidFill>
                  <a:latin typeface="Barlow"/>
                  <a:ea typeface="Barlow"/>
                  <a:cs typeface="Barlow"/>
                  <a:sym typeface="Barlow"/>
                </a:rPr>
                <a:t>Milestones</a:t>
              </a:r>
              <a:r>
                <a:rPr lang="en">
                  <a:solidFill>
                    <a:srgbClr val="B7B7B7"/>
                  </a:solidFill>
                  <a:latin typeface="Barlow"/>
                  <a:ea typeface="Barlow"/>
                  <a:cs typeface="Barlow"/>
                  <a:sym typeface="Barlow"/>
                </a:rPr>
                <a:t> Accomplished</a:t>
              </a:r>
              <a:endParaRPr sz="1400" b="1" i="0" u="none" strike="noStrike" cap="none">
                <a:solidFill>
                  <a:srgbClr val="B7B7B7"/>
                </a:solidFill>
                <a:latin typeface="Barlow"/>
                <a:ea typeface="Barlow"/>
                <a:cs typeface="Barlow"/>
                <a:sym typeface="Barlow"/>
              </a:endParaRPr>
            </a:p>
          </p:txBody>
        </p:sp>
        <p:sp>
          <p:nvSpPr>
            <p:cNvPr id="1014" name="Google Shape;1014;g25e6323f5e5_4_348"/>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Project Recap</a:t>
              </a:r>
              <a:endParaRPr sz="2000" b="0" i="0" u="none" strike="noStrike" cap="none">
                <a:solidFill>
                  <a:srgbClr val="B7B7B7"/>
                </a:solidFill>
                <a:latin typeface="Secular One"/>
                <a:ea typeface="Secular One"/>
                <a:cs typeface="Secular One"/>
                <a:sym typeface="Secular One"/>
              </a:endParaRPr>
            </a:p>
          </p:txBody>
        </p:sp>
      </p:grpSp>
      <p:grpSp>
        <p:nvGrpSpPr>
          <p:cNvPr id="1015" name="Google Shape;1015;g25e6323f5e5_4_348"/>
          <p:cNvGrpSpPr/>
          <p:nvPr/>
        </p:nvGrpSpPr>
        <p:grpSpPr>
          <a:xfrm>
            <a:off x="6409025" y="3124200"/>
            <a:ext cx="2232300" cy="1384375"/>
            <a:chOff x="6409025" y="3124200"/>
            <a:chExt cx="2232300" cy="1384375"/>
          </a:xfrm>
        </p:grpSpPr>
        <p:sp>
          <p:nvSpPr>
            <p:cNvPr id="1016" name="Google Shape;1016;g25e6323f5e5_4_348"/>
            <p:cNvSpPr txBox="1"/>
            <p:nvPr/>
          </p:nvSpPr>
          <p:spPr>
            <a:xfrm>
              <a:off x="6409025" y="3124200"/>
              <a:ext cx="2232300" cy="8880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Conclusion &amp; Future Plan</a:t>
              </a:r>
              <a:endParaRPr sz="2000" b="0" i="0" u="none" strike="noStrike" cap="none">
                <a:solidFill>
                  <a:srgbClr val="B7B7B7"/>
                </a:solidFill>
                <a:latin typeface="Secular One"/>
                <a:ea typeface="Secular One"/>
                <a:cs typeface="Secular One"/>
                <a:sym typeface="Secular One"/>
              </a:endParaRPr>
            </a:p>
          </p:txBody>
        </p:sp>
        <p:sp>
          <p:nvSpPr>
            <p:cNvPr id="1017" name="Google Shape;1017;g25e6323f5e5_4_348"/>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What’s next?</a:t>
              </a:r>
              <a:endParaRPr sz="1400" b="1" i="0" u="none" strike="noStrike" cap="none">
                <a:solidFill>
                  <a:srgbClr val="B7B7B7"/>
                </a:solidFill>
                <a:latin typeface="Barlow"/>
                <a:ea typeface="Barlow"/>
                <a:cs typeface="Barlow"/>
                <a:sym typeface="Barlow"/>
              </a:endParaRPr>
            </a:p>
          </p:txBody>
        </p:sp>
      </p:grpSp>
      <p:grpSp>
        <p:nvGrpSpPr>
          <p:cNvPr id="1018" name="Google Shape;1018;g25e6323f5e5_4_348"/>
          <p:cNvGrpSpPr/>
          <p:nvPr/>
        </p:nvGrpSpPr>
        <p:grpSpPr>
          <a:xfrm>
            <a:off x="720000" y="1904099"/>
            <a:ext cx="2015100" cy="962700"/>
            <a:chOff x="720000" y="1904099"/>
            <a:chExt cx="2015100" cy="962700"/>
          </a:xfrm>
        </p:grpSpPr>
        <p:sp>
          <p:nvSpPr>
            <p:cNvPr id="1019" name="Google Shape;1019;g25e6323f5e5_4_348"/>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About</a:t>
              </a:r>
              <a:endParaRPr sz="2000" b="0" i="0" u="none" strike="noStrike" cap="none">
                <a:solidFill>
                  <a:srgbClr val="B7B7B7"/>
                </a:solidFill>
                <a:latin typeface="Secular One"/>
                <a:ea typeface="Secular One"/>
                <a:cs typeface="Secular One"/>
                <a:sym typeface="Secular One"/>
              </a:endParaRPr>
            </a:p>
          </p:txBody>
        </p:sp>
        <p:sp>
          <p:nvSpPr>
            <p:cNvPr id="1020" name="Google Shape;1020;g25e6323f5e5_4_348"/>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Project </a:t>
              </a:r>
              <a:r>
                <a:rPr lang="en" b="1">
                  <a:solidFill>
                    <a:srgbClr val="B7B7B7"/>
                  </a:solidFill>
                  <a:latin typeface="Barlow"/>
                  <a:ea typeface="Barlow"/>
                  <a:cs typeface="Barlow"/>
                  <a:sym typeface="Barlow"/>
                </a:rPr>
                <a:t>Abstract</a:t>
              </a:r>
              <a:r>
                <a:rPr lang="en">
                  <a:solidFill>
                    <a:srgbClr val="B7B7B7"/>
                  </a:solidFill>
                  <a:latin typeface="Barlow"/>
                  <a:ea typeface="Barlow"/>
                  <a:cs typeface="Barlow"/>
                  <a:sym typeface="Barlow"/>
                </a:rPr>
                <a:t> and </a:t>
              </a:r>
              <a:r>
                <a:rPr lang="en" b="1">
                  <a:solidFill>
                    <a:srgbClr val="B7B7B7"/>
                  </a:solidFill>
                  <a:latin typeface="Barlow"/>
                  <a:ea typeface="Barlow"/>
                  <a:cs typeface="Barlow"/>
                  <a:sym typeface="Barlow"/>
                </a:rPr>
                <a:t>Scope</a:t>
              </a:r>
              <a:endParaRPr sz="1400" b="1" i="0" u="none" strike="noStrike" cap="none">
                <a:solidFill>
                  <a:srgbClr val="B7B7B7"/>
                </a:solidFill>
                <a:latin typeface="Barlow"/>
                <a:ea typeface="Barlow"/>
                <a:cs typeface="Barlow"/>
                <a:sym typeface="Barlow"/>
              </a:endParaRPr>
            </a:p>
          </p:txBody>
        </p:sp>
      </p:grpSp>
      <p:cxnSp>
        <p:nvCxnSpPr>
          <p:cNvPr id="1021" name="Google Shape;1021;g25e6323f5e5_4_348"/>
          <p:cNvCxnSpPr>
            <a:stCxn id="1007" idx="2"/>
            <a:endCxn id="1019"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1022" name="Google Shape;1022;g25e6323f5e5_4_348"/>
          <p:cNvCxnSpPr>
            <a:stCxn id="1007" idx="2"/>
            <a:endCxn id="1014"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1023" name="Google Shape;1023;g25e6323f5e5_4_348"/>
          <p:cNvCxnSpPr>
            <a:stCxn id="1008" idx="6"/>
            <a:endCxn id="1010" idx="1"/>
          </p:cNvCxnSpPr>
          <p:nvPr/>
        </p:nvCxnSpPr>
        <p:spPr>
          <a:xfrm rot="10800000" flipH="1">
            <a:off x="5964675" y="1939975"/>
            <a:ext cx="444300" cy="10191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1024" name="Google Shape;1024;g25e6323f5e5_4_348"/>
          <p:cNvCxnSpPr>
            <a:stCxn id="1008" idx="6"/>
            <a:endCxn id="1016" idx="1"/>
          </p:cNvCxnSpPr>
          <p:nvPr/>
        </p:nvCxnSpPr>
        <p:spPr>
          <a:xfrm>
            <a:off x="5964675" y="2959075"/>
            <a:ext cx="444300" cy="6090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1025" name="Google Shape;1025;g25e6323f5e5_4_348"/>
          <p:cNvGrpSpPr/>
          <p:nvPr/>
        </p:nvGrpSpPr>
        <p:grpSpPr>
          <a:xfrm>
            <a:off x="3482512" y="1509525"/>
            <a:ext cx="2178989" cy="2999050"/>
            <a:chOff x="3482512" y="1509525"/>
            <a:chExt cx="2178989" cy="2999050"/>
          </a:xfrm>
        </p:grpSpPr>
        <p:sp>
          <p:nvSpPr>
            <p:cNvPr id="1026" name="Google Shape;1026;g25e6323f5e5_4_348"/>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27" name="Google Shape;1027;g25e6323f5e5_4_348"/>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Review - 3</a:t>
              </a:r>
              <a:endParaRPr sz="2400">
                <a:solidFill>
                  <a:srgbClr val="B7B7B7"/>
                </a:solidFill>
                <a:latin typeface="Secular One"/>
                <a:ea typeface="Secular One"/>
                <a:cs typeface="Secular One"/>
                <a:sym typeface="Secular One"/>
              </a:endParaRPr>
            </a:p>
          </p:txBody>
        </p:sp>
        <p:sp>
          <p:nvSpPr>
            <p:cNvPr id="1028" name="Google Shape;1028;g25e6323f5e5_4_348"/>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journey so far for Review - 3</a:t>
              </a:r>
              <a:endParaRPr>
                <a:solidFill>
                  <a:srgbClr val="B7B7B7"/>
                </a:solidFill>
                <a:latin typeface="Barlow"/>
                <a:ea typeface="Barlow"/>
                <a:cs typeface="Barlow"/>
                <a:sym typeface="Barlow"/>
              </a:endParaRPr>
            </a:p>
          </p:txBody>
        </p:sp>
      </p:grpSp>
      <p:cxnSp>
        <p:nvCxnSpPr>
          <p:cNvPr id="1029" name="Google Shape;1029;g25e6323f5e5_4_348"/>
          <p:cNvCxnSpPr>
            <a:stCxn id="1026" idx="0"/>
            <a:endCxn id="1027"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1030" name="Google Shape;1030;g25e6323f5e5_4_348"/>
          <p:cNvCxnSpPr>
            <a:stCxn id="1026" idx="4"/>
            <a:endCxn id="1028"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1031" name="Google Shape;1031;g25e6323f5e5_4_348"/>
          <p:cNvGrpSpPr/>
          <p:nvPr/>
        </p:nvGrpSpPr>
        <p:grpSpPr>
          <a:xfrm>
            <a:off x="4408543" y="2795665"/>
            <a:ext cx="326803" cy="325930"/>
            <a:chOff x="-46779100" y="3938500"/>
            <a:chExt cx="299325" cy="298525"/>
          </a:xfrm>
        </p:grpSpPr>
        <p:sp>
          <p:nvSpPr>
            <p:cNvPr id="1032" name="Google Shape;1032;g25e6323f5e5_4_34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25e6323f5e5_4_34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4" name="Google Shape;1034;g25e6323f5e5_4_348"/>
          <p:cNvGrpSpPr/>
          <p:nvPr/>
        </p:nvGrpSpPr>
        <p:grpSpPr>
          <a:xfrm>
            <a:off x="3367396" y="2793954"/>
            <a:ext cx="350004" cy="330242"/>
            <a:chOff x="-46422300" y="3936925"/>
            <a:chExt cx="320575" cy="302475"/>
          </a:xfrm>
        </p:grpSpPr>
        <p:sp>
          <p:nvSpPr>
            <p:cNvPr id="1035" name="Google Shape;1035;g25e6323f5e5_4_34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g25e6323f5e5_4_34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7" name="Google Shape;1037;g25e6323f5e5_4_348"/>
          <p:cNvGrpSpPr/>
          <p:nvPr/>
        </p:nvGrpSpPr>
        <p:grpSpPr>
          <a:xfrm>
            <a:off x="5476417" y="2794935"/>
            <a:ext cx="250268" cy="328386"/>
            <a:chOff x="-46007225" y="3937825"/>
            <a:chExt cx="229225" cy="300775"/>
          </a:xfrm>
        </p:grpSpPr>
        <p:sp>
          <p:nvSpPr>
            <p:cNvPr id="1038" name="Google Shape;1038;g25e6323f5e5_4_34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g25e6323f5e5_4_34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g25e6323f5e5_4_34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25e6323f5e5_4_34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g25e6323f5e5_4_34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g25e6323f5e5_4_34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25e6323f5e5_4_34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g25e6323f5e5_4_34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g25e6323f5e5_4_34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g25e6323f5e5_4_34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48" name="Google Shape;1048;g25e6323f5e5_4_348"/>
          <p:cNvPicPr preferRelativeResize="0"/>
          <p:nvPr/>
        </p:nvPicPr>
        <p:blipFill>
          <a:blip r:embed="rId3">
            <a:alphaModFix/>
          </a:blip>
          <a:stretch>
            <a:fillRect/>
          </a:stretch>
        </p:blipFill>
        <p:spPr>
          <a:xfrm>
            <a:off x="7899700" y="1509525"/>
            <a:ext cx="350000" cy="350000"/>
          </a:xfrm>
          <a:prstGeom prst="rect">
            <a:avLst/>
          </a:prstGeom>
          <a:noFill/>
          <a:ln>
            <a:noFill/>
          </a:ln>
        </p:spPr>
      </p:pic>
      <p:grpSp>
        <p:nvGrpSpPr>
          <p:cNvPr id="2" name="Group 1">
            <a:extLst>
              <a:ext uri="{FF2B5EF4-FFF2-40B4-BE49-F238E27FC236}">
                <a16:creationId xmlns:a16="http://schemas.microsoft.com/office/drawing/2014/main" id="{2C7E39C0-5D4F-F0B6-5E0E-1839E9F012B5}"/>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4B0F9B9C-A893-AFF5-8144-53152AD951F6}"/>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8AE13EE7-F71B-3258-886F-451C0F98140C}"/>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B661B7E8-E475-8401-4BC0-33EEBADF474A}"/>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F9AE746E-C0D6-6DDA-BBA1-C203A441E48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g25e6323f5e5_2_41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1054" name="Google Shape;1054;g25e6323f5e5_2_411"/>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g25e6323f5e5_2_411"/>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6" name="Google Shape;1056;g25e6323f5e5_2_411"/>
          <p:cNvGrpSpPr/>
          <p:nvPr/>
        </p:nvGrpSpPr>
        <p:grpSpPr>
          <a:xfrm>
            <a:off x="6409025" y="1509525"/>
            <a:ext cx="2178900" cy="1357274"/>
            <a:chOff x="6409025" y="1509525"/>
            <a:chExt cx="2178900" cy="1357274"/>
          </a:xfrm>
        </p:grpSpPr>
        <p:sp>
          <p:nvSpPr>
            <p:cNvPr id="1057" name="Google Shape;1057;g25e6323f5e5_2_411"/>
            <p:cNvSpPr txBox="1"/>
            <p:nvPr/>
          </p:nvSpPr>
          <p:spPr>
            <a:xfrm>
              <a:off x="6409025" y="1509525"/>
              <a:ext cx="2178900" cy="860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Research Publications</a:t>
              </a:r>
              <a:endParaRPr sz="2400">
                <a:solidFill>
                  <a:srgbClr val="B7B7B7"/>
                </a:solidFill>
                <a:latin typeface="Secular One"/>
                <a:ea typeface="Secular One"/>
                <a:cs typeface="Secular One"/>
                <a:sym typeface="Secular One"/>
              </a:endParaRPr>
            </a:p>
          </p:txBody>
        </p:sp>
        <p:sp>
          <p:nvSpPr>
            <p:cNvPr id="1058" name="Google Shape;1058;g25e6323f5e5_2_411"/>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published work</a:t>
              </a:r>
              <a:endParaRPr sz="1400" b="0" i="0" u="none" strike="noStrike" cap="none">
                <a:solidFill>
                  <a:srgbClr val="B7B7B7"/>
                </a:solidFill>
                <a:latin typeface="Barlow"/>
                <a:ea typeface="Barlow"/>
                <a:cs typeface="Barlow"/>
                <a:sym typeface="Barlow"/>
              </a:endParaRPr>
            </a:p>
          </p:txBody>
        </p:sp>
      </p:grpSp>
      <p:grpSp>
        <p:nvGrpSpPr>
          <p:cNvPr id="1059" name="Google Shape;1059;g25e6323f5e5_2_411"/>
          <p:cNvGrpSpPr/>
          <p:nvPr/>
        </p:nvGrpSpPr>
        <p:grpSpPr>
          <a:xfrm>
            <a:off x="618450" y="3545875"/>
            <a:ext cx="2116800" cy="962700"/>
            <a:chOff x="618450" y="3545875"/>
            <a:chExt cx="2116800" cy="962700"/>
          </a:xfrm>
        </p:grpSpPr>
        <p:sp>
          <p:nvSpPr>
            <p:cNvPr id="1060" name="Google Shape;1060;g25e6323f5e5_2_411"/>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000000"/>
                </a:buClr>
                <a:buSzPts val="1400"/>
                <a:buFont typeface="Arial"/>
                <a:buNone/>
              </a:pPr>
              <a:r>
                <a:rPr lang="en" b="1">
                  <a:solidFill>
                    <a:srgbClr val="B7B7B7"/>
                  </a:solidFill>
                  <a:latin typeface="Barlow"/>
                  <a:ea typeface="Barlow"/>
                  <a:cs typeface="Barlow"/>
                  <a:sym typeface="Barlow"/>
                </a:rPr>
                <a:t>Milestones</a:t>
              </a:r>
              <a:r>
                <a:rPr lang="en">
                  <a:solidFill>
                    <a:srgbClr val="B7B7B7"/>
                  </a:solidFill>
                  <a:latin typeface="Barlow"/>
                  <a:ea typeface="Barlow"/>
                  <a:cs typeface="Barlow"/>
                  <a:sym typeface="Barlow"/>
                </a:rPr>
                <a:t> Accomplished</a:t>
              </a:r>
              <a:endParaRPr sz="1400" b="1" i="0" u="none" strike="noStrike" cap="none">
                <a:solidFill>
                  <a:srgbClr val="B7B7B7"/>
                </a:solidFill>
                <a:latin typeface="Barlow"/>
                <a:ea typeface="Barlow"/>
                <a:cs typeface="Barlow"/>
                <a:sym typeface="Barlow"/>
              </a:endParaRPr>
            </a:p>
          </p:txBody>
        </p:sp>
        <p:sp>
          <p:nvSpPr>
            <p:cNvPr id="1061" name="Google Shape;1061;g25e6323f5e5_2_411"/>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Project Recap</a:t>
              </a:r>
              <a:endParaRPr sz="2000" b="0" i="0" u="none" strike="noStrike" cap="none">
                <a:solidFill>
                  <a:srgbClr val="B7B7B7"/>
                </a:solidFill>
                <a:latin typeface="Secular One"/>
                <a:ea typeface="Secular One"/>
                <a:cs typeface="Secular One"/>
                <a:sym typeface="Secular One"/>
              </a:endParaRPr>
            </a:p>
          </p:txBody>
        </p:sp>
      </p:grpSp>
      <p:grpSp>
        <p:nvGrpSpPr>
          <p:cNvPr id="1062" name="Google Shape;1062;g25e6323f5e5_2_411"/>
          <p:cNvGrpSpPr/>
          <p:nvPr/>
        </p:nvGrpSpPr>
        <p:grpSpPr>
          <a:xfrm>
            <a:off x="6409025" y="3124200"/>
            <a:ext cx="2232300" cy="1384375"/>
            <a:chOff x="6409025" y="3124200"/>
            <a:chExt cx="2232300" cy="1384375"/>
          </a:xfrm>
        </p:grpSpPr>
        <p:sp>
          <p:nvSpPr>
            <p:cNvPr id="1063" name="Google Shape;1063;g25e6323f5e5_2_411"/>
            <p:cNvSpPr txBox="1"/>
            <p:nvPr/>
          </p:nvSpPr>
          <p:spPr>
            <a:xfrm>
              <a:off x="6409025" y="3124200"/>
              <a:ext cx="2232300" cy="888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Conclusion &amp; Future Plan</a:t>
              </a:r>
              <a:endParaRPr sz="2400">
                <a:solidFill>
                  <a:srgbClr val="B7B7B7"/>
                </a:solidFill>
                <a:latin typeface="Secular One"/>
                <a:ea typeface="Secular One"/>
                <a:cs typeface="Secular One"/>
                <a:sym typeface="Secular One"/>
              </a:endParaRPr>
            </a:p>
          </p:txBody>
        </p:sp>
        <p:sp>
          <p:nvSpPr>
            <p:cNvPr id="1064" name="Google Shape;1064;g25e6323f5e5_2_411"/>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What’s next?</a:t>
              </a:r>
              <a:endParaRPr sz="1400" b="1" i="0" u="none" strike="noStrike" cap="none">
                <a:solidFill>
                  <a:srgbClr val="B7B7B7"/>
                </a:solidFill>
                <a:latin typeface="Barlow"/>
                <a:ea typeface="Barlow"/>
                <a:cs typeface="Barlow"/>
                <a:sym typeface="Barlow"/>
              </a:endParaRPr>
            </a:p>
          </p:txBody>
        </p:sp>
      </p:grpSp>
      <p:grpSp>
        <p:nvGrpSpPr>
          <p:cNvPr id="1065" name="Google Shape;1065;g25e6323f5e5_2_411"/>
          <p:cNvGrpSpPr/>
          <p:nvPr/>
        </p:nvGrpSpPr>
        <p:grpSpPr>
          <a:xfrm>
            <a:off x="720000" y="1904099"/>
            <a:ext cx="2015100" cy="962700"/>
            <a:chOff x="720000" y="1904099"/>
            <a:chExt cx="2015100" cy="962700"/>
          </a:xfrm>
        </p:grpSpPr>
        <p:sp>
          <p:nvSpPr>
            <p:cNvPr id="1066" name="Google Shape;1066;g25e6323f5e5_2_411"/>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About</a:t>
              </a:r>
              <a:endParaRPr sz="2000" b="0" i="0" u="none" strike="noStrike" cap="none">
                <a:solidFill>
                  <a:srgbClr val="B7B7B7"/>
                </a:solidFill>
                <a:latin typeface="Secular One"/>
                <a:ea typeface="Secular One"/>
                <a:cs typeface="Secular One"/>
                <a:sym typeface="Secular One"/>
              </a:endParaRPr>
            </a:p>
          </p:txBody>
        </p:sp>
        <p:sp>
          <p:nvSpPr>
            <p:cNvPr id="1067" name="Google Shape;1067;g25e6323f5e5_2_411"/>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Project </a:t>
              </a:r>
              <a:r>
                <a:rPr lang="en" b="1">
                  <a:solidFill>
                    <a:srgbClr val="B7B7B7"/>
                  </a:solidFill>
                  <a:latin typeface="Barlow"/>
                  <a:ea typeface="Barlow"/>
                  <a:cs typeface="Barlow"/>
                  <a:sym typeface="Barlow"/>
                </a:rPr>
                <a:t>Abstract</a:t>
              </a:r>
              <a:r>
                <a:rPr lang="en">
                  <a:solidFill>
                    <a:srgbClr val="B7B7B7"/>
                  </a:solidFill>
                  <a:latin typeface="Barlow"/>
                  <a:ea typeface="Barlow"/>
                  <a:cs typeface="Barlow"/>
                  <a:sym typeface="Barlow"/>
                </a:rPr>
                <a:t> and </a:t>
              </a:r>
              <a:r>
                <a:rPr lang="en" b="1">
                  <a:solidFill>
                    <a:srgbClr val="B7B7B7"/>
                  </a:solidFill>
                  <a:latin typeface="Barlow"/>
                  <a:ea typeface="Barlow"/>
                  <a:cs typeface="Barlow"/>
                  <a:sym typeface="Barlow"/>
                </a:rPr>
                <a:t>Scope</a:t>
              </a:r>
              <a:endParaRPr sz="1400" b="1" i="0" u="none" strike="noStrike" cap="none">
                <a:solidFill>
                  <a:srgbClr val="B7B7B7"/>
                </a:solidFill>
                <a:latin typeface="Barlow"/>
                <a:ea typeface="Barlow"/>
                <a:cs typeface="Barlow"/>
                <a:sym typeface="Barlow"/>
              </a:endParaRPr>
            </a:p>
          </p:txBody>
        </p:sp>
      </p:grpSp>
      <p:cxnSp>
        <p:nvCxnSpPr>
          <p:cNvPr id="1068" name="Google Shape;1068;g25e6323f5e5_2_411"/>
          <p:cNvCxnSpPr>
            <a:stCxn id="1054" idx="2"/>
            <a:endCxn id="1066"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1069" name="Google Shape;1069;g25e6323f5e5_2_411"/>
          <p:cNvCxnSpPr>
            <a:stCxn id="1054" idx="2"/>
            <a:endCxn id="1061"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1070" name="Google Shape;1070;g25e6323f5e5_2_411"/>
          <p:cNvCxnSpPr>
            <a:stCxn id="1055" idx="6"/>
            <a:endCxn id="1057" idx="1"/>
          </p:cNvCxnSpPr>
          <p:nvPr/>
        </p:nvCxnSpPr>
        <p:spPr>
          <a:xfrm rot="10800000" flipH="1">
            <a:off x="5964675" y="1939975"/>
            <a:ext cx="444300" cy="10191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1071" name="Google Shape;1071;g25e6323f5e5_2_411"/>
          <p:cNvCxnSpPr>
            <a:stCxn id="1055" idx="6"/>
            <a:endCxn id="1063" idx="1"/>
          </p:cNvCxnSpPr>
          <p:nvPr/>
        </p:nvCxnSpPr>
        <p:spPr>
          <a:xfrm>
            <a:off x="5964675" y="2959075"/>
            <a:ext cx="444300" cy="6090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1072" name="Google Shape;1072;g25e6323f5e5_2_411"/>
          <p:cNvGrpSpPr/>
          <p:nvPr/>
        </p:nvGrpSpPr>
        <p:grpSpPr>
          <a:xfrm>
            <a:off x="3482512" y="1509525"/>
            <a:ext cx="2178989" cy="2999050"/>
            <a:chOff x="3482512" y="1509525"/>
            <a:chExt cx="2178989" cy="2999050"/>
          </a:xfrm>
        </p:grpSpPr>
        <p:sp>
          <p:nvSpPr>
            <p:cNvPr id="1073" name="Google Shape;1073;g25e6323f5e5_2_411"/>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74" name="Google Shape;1074;g25e6323f5e5_2_411"/>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Review - 3</a:t>
              </a:r>
              <a:endParaRPr sz="2400">
                <a:solidFill>
                  <a:srgbClr val="B7B7B7"/>
                </a:solidFill>
                <a:latin typeface="Secular One"/>
                <a:ea typeface="Secular One"/>
                <a:cs typeface="Secular One"/>
                <a:sym typeface="Secular One"/>
              </a:endParaRPr>
            </a:p>
          </p:txBody>
        </p:sp>
        <p:sp>
          <p:nvSpPr>
            <p:cNvPr id="1075" name="Google Shape;1075;g25e6323f5e5_2_411"/>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journey so far for Review - 3</a:t>
              </a:r>
              <a:endParaRPr>
                <a:solidFill>
                  <a:srgbClr val="B7B7B7"/>
                </a:solidFill>
                <a:latin typeface="Barlow"/>
                <a:ea typeface="Barlow"/>
                <a:cs typeface="Barlow"/>
                <a:sym typeface="Barlow"/>
              </a:endParaRPr>
            </a:p>
          </p:txBody>
        </p:sp>
      </p:grpSp>
      <p:cxnSp>
        <p:nvCxnSpPr>
          <p:cNvPr id="1076" name="Google Shape;1076;g25e6323f5e5_2_411"/>
          <p:cNvCxnSpPr>
            <a:stCxn id="1073" idx="0"/>
            <a:endCxn id="1074"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1077" name="Google Shape;1077;g25e6323f5e5_2_411"/>
          <p:cNvCxnSpPr>
            <a:stCxn id="1073" idx="4"/>
            <a:endCxn id="1075"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1078" name="Google Shape;1078;g25e6323f5e5_2_411"/>
          <p:cNvGrpSpPr/>
          <p:nvPr/>
        </p:nvGrpSpPr>
        <p:grpSpPr>
          <a:xfrm>
            <a:off x="4408543" y="2795665"/>
            <a:ext cx="326803" cy="325930"/>
            <a:chOff x="-46779100" y="3938500"/>
            <a:chExt cx="299325" cy="298525"/>
          </a:xfrm>
        </p:grpSpPr>
        <p:sp>
          <p:nvSpPr>
            <p:cNvPr id="1079" name="Google Shape;1079;g25e6323f5e5_2_41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g25e6323f5e5_2_41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1" name="Google Shape;1081;g25e6323f5e5_2_411"/>
          <p:cNvGrpSpPr/>
          <p:nvPr/>
        </p:nvGrpSpPr>
        <p:grpSpPr>
          <a:xfrm>
            <a:off x="3367396" y="2793954"/>
            <a:ext cx="350004" cy="330242"/>
            <a:chOff x="-46422300" y="3936925"/>
            <a:chExt cx="320575" cy="302475"/>
          </a:xfrm>
        </p:grpSpPr>
        <p:sp>
          <p:nvSpPr>
            <p:cNvPr id="1082" name="Google Shape;1082;g25e6323f5e5_2_41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25e6323f5e5_2_41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4" name="Google Shape;1084;g25e6323f5e5_2_411"/>
          <p:cNvGrpSpPr/>
          <p:nvPr/>
        </p:nvGrpSpPr>
        <p:grpSpPr>
          <a:xfrm>
            <a:off x="5476417" y="2794935"/>
            <a:ext cx="250268" cy="328386"/>
            <a:chOff x="-46007225" y="3937825"/>
            <a:chExt cx="229225" cy="300775"/>
          </a:xfrm>
        </p:grpSpPr>
        <p:sp>
          <p:nvSpPr>
            <p:cNvPr id="1085" name="Google Shape;1085;g25e6323f5e5_2_41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g25e6323f5e5_2_41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25e6323f5e5_2_41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g25e6323f5e5_2_41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g25e6323f5e5_2_41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g25e6323f5e5_2_41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g25e6323f5e5_2_41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g25e6323f5e5_2_41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25e6323f5e5_2_41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g25e6323f5e5_2_41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DB612955-68B3-09B3-9C06-ABB3AE1D7A3F}"/>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22C00680-1C79-82C0-4D64-31D2A813840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0890426C-CBA0-A4E9-FF84-4F608345339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8DEB6782-C0CA-4568-5255-12060C8B345F}"/>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BC156886-EB7B-133F-D33B-17AEE75A267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push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764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USENIX Paper</a:t>
            </a:r>
            <a:endParaRPr sz="2800" dirty="0"/>
          </a:p>
        </p:txBody>
      </p:sp>
      <p:sp>
        <p:nvSpPr>
          <p:cNvPr id="2" name="Google Shape;599;p2">
            <a:extLst>
              <a:ext uri="{FF2B5EF4-FFF2-40B4-BE49-F238E27FC236}">
                <a16:creationId xmlns:a16="http://schemas.microsoft.com/office/drawing/2014/main" id="{C67AFA05-45CF-C9B8-91B3-61061ECF3E2A}"/>
              </a:ext>
            </a:extLst>
          </p:cNvPr>
          <p:cNvSpPr txBox="1"/>
          <p:nvPr/>
        </p:nvSpPr>
        <p:spPr>
          <a:xfrm>
            <a:off x="717750" y="1666875"/>
            <a:ext cx="7708500" cy="3095626"/>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endParaRPr lang="en-US" sz="1600" b="0" i="0" u="none" strike="noStrike" cap="none" dirty="0">
              <a:solidFill>
                <a:schemeClr val="dk1"/>
              </a:solidFill>
              <a:latin typeface="Barlow"/>
              <a:ea typeface="Barlow"/>
              <a:cs typeface="Barlow"/>
              <a:sym typeface="Barlow"/>
            </a:endParaRPr>
          </a:p>
        </p:txBody>
      </p:sp>
      <p:grpSp>
        <p:nvGrpSpPr>
          <p:cNvPr id="3" name="Group 2">
            <a:extLst>
              <a:ext uri="{FF2B5EF4-FFF2-40B4-BE49-F238E27FC236}">
                <a16:creationId xmlns:a16="http://schemas.microsoft.com/office/drawing/2014/main" id="{D26CB0DA-337F-15A1-8346-F99ACED2D906}"/>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BC53B6F6-C196-D84C-ECE5-F0166ED0C75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D99B1D0B-7BFD-02AA-4646-B16D41EE5E4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CDE00711-2C4D-886F-C82E-56B89292B863}"/>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95A46CA2-7FC2-88DC-28C3-8B21D85FB5B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13" name="Picture 12">
            <a:extLst>
              <a:ext uri="{FF2B5EF4-FFF2-40B4-BE49-F238E27FC236}">
                <a16:creationId xmlns:a16="http://schemas.microsoft.com/office/drawing/2014/main" id="{F6C90E91-2487-0433-9139-EA24AC7DAA76}"/>
              </a:ext>
            </a:extLst>
          </p:cNvPr>
          <p:cNvPicPr>
            <a:picLocks noChangeAspect="1"/>
          </p:cNvPicPr>
          <p:nvPr/>
        </p:nvPicPr>
        <p:blipFill>
          <a:blip r:embed="rId5"/>
          <a:stretch>
            <a:fillRect/>
          </a:stretch>
        </p:blipFill>
        <p:spPr>
          <a:xfrm>
            <a:off x="505936" y="1209675"/>
            <a:ext cx="8132013" cy="3332009"/>
          </a:xfrm>
          <a:prstGeom prst="rect">
            <a:avLst/>
          </a:prstGeom>
        </p:spPr>
      </p:pic>
    </p:spTree>
    <p:extLst>
      <p:ext uri="{BB962C8B-B14F-4D97-AF65-F5344CB8AC3E}">
        <p14:creationId xmlns:p14="http://schemas.microsoft.com/office/powerpoint/2010/main" val="7914427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51"/>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 Contributions</a:t>
            </a:r>
            <a:endParaRPr dirty="0"/>
          </a:p>
        </p:txBody>
      </p:sp>
      <p:graphicFrame>
        <p:nvGraphicFramePr>
          <p:cNvPr id="1474" name="Google Shape;1474;p51"/>
          <p:cNvGraphicFramePr/>
          <p:nvPr>
            <p:extLst>
              <p:ext uri="{D42A27DB-BD31-4B8C-83A1-F6EECF244321}">
                <p14:modId xmlns:p14="http://schemas.microsoft.com/office/powerpoint/2010/main" val="2571887115"/>
              </p:ext>
            </p:extLst>
          </p:nvPr>
        </p:nvGraphicFramePr>
        <p:xfrm>
          <a:off x="830488" y="1355883"/>
          <a:ext cx="7483025" cy="3189074"/>
        </p:xfrm>
        <a:graphic>
          <a:graphicData uri="http://schemas.openxmlformats.org/drawingml/2006/table">
            <a:tbl>
              <a:tblPr>
                <a:noFill/>
              </a:tblPr>
              <a:tblGrid>
                <a:gridCol w="2026175">
                  <a:extLst>
                    <a:ext uri="{9D8B030D-6E8A-4147-A177-3AD203B41FA5}">
                      <a16:colId xmlns:a16="http://schemas.microsoft.com/office/drawing/2014/main" val="20000"/>
                    </a:ext>
                  </a:extLst>
                </a:gridCol>
                <a:gridCol w="2728425">
                  <a:extLst>
                    <a:ext uri="{9D8B030D-6E8A-4147-A177-3AD203B41FA5}">
                      <a16:colId xmlns:a16="http://schemas.microsoft.com/office/drawing/2014/main" val="20001"/>
                    </a:ext>
                  </a:extLst>
                </a:gridCol>
                <a:gridCol w="2728425">
                  <a:extLst>
                    <a:ext uri="{9D8B030D-6E8A-4147-A177-3AD203B41FA5}">
                      <a16:colId xmlns:a16="http://schemas.microsoft.com/office/drawing/2014/main" val="20002"/>
                    </a:ext>
                  </a:extLst>
                </a:gridCol>
              </a:tblGrid>
              <a:tr h="406450">
                <a:tc>
                  <a:txBody>
                    <a:bodyPr/>
                    <a:lstStyle/>
                    <a:p>
                      <a:pPr marL="0" lvl="0" indent="0" algn="l" rtl="0">
                        <a:lnSpc>
                          <a:spcPct val="115000"/>
                        </a:lnSpc>
                        <a:spcBef>
                          <a:spcPts val="0"/>
                        </a:spcBef>
                        <a:spcAft>
                          <a:spcPts val="0"/>
                        </a:spcAft>
                        <a:buNone/>
                      </a:pPr>
                      <a:endParaRPr sz="1400">
                        <a:solidFill>
                          <a:schemeClr val="dk1"/>
                        </a:solidFill>
                        <a:latin typeface="Secular One"/>
                        <a:ea typeface="Secular One"/>
                        <a:cs typeface="Secular One"/>
                        <a:sym typeface="Secular On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solidFill>
                            <a:schemeClr val="dk1"/>
                          </a:solidFill>
                          <a:latin typeface="Secular One"/>
                          <a:ea typeface="Secular One"/>
                          <a:cs typeface="Secular One"/>
                          <a:sym typeface="Secular One"/>
                        </a:rPr>
                        <a:t>Review 02</a:t>
                      </a:r>
                      <a:endParaRPr sz="1400" dirty="0">
                        <a:solidFill>
                          <a:schemeClr val="dk1"/>
                        </a:solidFill>
                        <a:latin typeface="Secular One"/>
                        <a:ea typeface="Secular One"/>
                        <a:cs typeface="Secular One"/>
                        <a:sym typeface="Secular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dirty="0">
                          <a:solidFill>
                            <a:schemeClr val="dk1"/>
                          </a:solidFill>
                          <a:latin typeface="Secular One"/>
                          <a:ea typeface="Secular One"/>
                          <a:cs typeface="Secular One"/>
                          <a:sym typeface="Secular One"/>
                        </a:rPr>
                        <a:t>Review 03</a:t>
                      </a:r>
                      <a:endParaRPr sz="1400" dirty="0">
                        <a:solidFill>
                          <a:schemeClr val="dk1"/>
                        </a:solidFill>
                        <a:latin typeface="Secular One"/>
                        <a:ea typeface="Secular One"/>
                        <a:cs typeface="Secular One"/>
                        <a:sym typeface="Secular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55134">
                <a:tc>
                  <a:txBody>
                    <a:bodyPr/>
                    <a:lstStyle/>
                    <a:p>
                      <a:pPr marL="0" lvl="0" indent="0" algn="ctr" rtl="0">
                        <a:lnSpc>
                          <a:spcPct val="115000"/>
                        </a:lnSpc>
                        <a:spcBef>
                          <a:spcPts val="0"/>
                        </a:spcBef>
                        <a:spcAft>
                          <a:spcPts val="0"/>
                        </a:spcAft>
                        <a:buNone/>
                      </a:pPr>
                      <a:r>
                        <a:rPr lang="en" sz="1100" dirty="0">
                          <a:solidFill>
                            <a:schemeClr val="dk1"/>
                          </a:solidFill>
                          <a:latin typeface="Secular One"/>
                          <a:ea typeface="Secular One"/>
                          <a:cs typeface="Secular One"/>
                          <a:sym typeface="Secular One"/>
                        </a:rPr>
                        <a:t>Pavan R Kashyap </a:t>
                      </a:r>
                      <a:endParaRPr sz="1100" dirty="0">
                        <a:solidFill>
                          <a:schemeClr val="dk1"/>
                        </a:solidFill>
                        <a:latin typeface="Secular One"/>
                        <a:ea typeface="Secular One"/>
                        <a:cs typeface="Secular One"/>
                        <a:sym typeface="Secular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Macros </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Process Hooking</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PowerShell as an Attack Vector </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Metamorphic malware</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Behavioural Rule Generators</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Stratification of malware clusters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55134">
                <a:tc>
                  <a:txBody>
                    <a:bodyPr/>
                    <a:lstStyle/>
                    <a:p>
                      <a:pPr marL="0" lvl="0" indent="0" algn="ctr" rtl="0">
                        <a:lnSpc>
                          <a:spcPct val="115000"/>
                        </a:lnSpc>
                        <a:spcBef>
                          <a:spcPts val="0"/>
                        </a:spcBef>
                        <a:spcAft>
                          <a:spcPts val="0"/>
                        </a:spcAft>
                        <a:buNone/>
                      </a:pPr>
                      <a:r>
                        <a:rPr lang="en" sz="1100" dirty="0">
                          <a:solidFill>
                            <a:schemeClr val="dk1"/>
                          </a:solidFill>
                          <a:latin typeface="Secular One"/>
                          <a:ea typeface="Secular One"/>
                          <a:cs typeface="Secular One"/>
                          <a:sym typeface="Secular One"/>
                        </a:rPr>
                        <a:t>Phaneesh R Katti</a:t>
                      </a:r>
                      <a:endParaRPr sz="1100" dirty="0">
                        <a:solidFill>
                          <a:schemeClr val="dk1"/>
                        </a:solidFill>
                        <a:latin typeface="Secular One"/>
                        <a:ea typeface="Secular One"/>
                        <a:cs typeface="Secular One"/>
                        <a:sym typeface="Secular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Double Pulsar emulation</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Process Hooking</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PowerShell as a Defence Mechanism</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Polymorphic malware</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Anti-reverse engineering techniques</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Web based trail obfuscation</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5134">
                <a:tc>
                  <a:txBody>
                    <a:bodyPr/>
                    <a:lstStyle/>
                    <a:p>
                      <a:pPr marL="0" lvl="0" indent="0" algn="ctr" rtl="0">
                        <a:lnSpc>
                          <a:spcPct val="115000"/>
                        </a:lnSpc>
                        <a:spcBef>
                          <a:spcPts val="0"/>
                        </a:spcBef>
                        <a:spcAft>
                          <a:spcPts val="0"/>
                        </a:spcAft>
                        <a:buNone/>
                      </a:pPr>
                      <a:r>
                        <a:rPr lang="en" sz="1100" dirty="0">
                          <a:solidFill>
                            <a:schemeClr val="dk1"/>
                          </a:solidFill>
                          <a:latin typeface="Secular One"/>
                          <a:ea typeface="Secular One"/>
                          <a:cs typeface="Secular One"/>
                          <a:sym typeface="Secular One"/>
                        </a:rPr>
                        <a:t>Hrishikesh Bhat P</a:t>
                      </a:r>
                      <a:endParaRPr sz="1100" dirty="0">
                        <a:solidFill>
                          <a:schemeClr val="dk1"/>
                        </a:solidFill>
                        <a:latin typeface="Secular One"/>
                        <a:ea typeface="Secular One"/>
                        <a:cs typeface="Secular One"/>
                        <a:sym typeface="Secular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Macros</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PowerShell as an Attack Vector </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Double Pulsar Emulation</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Mal-Ben dropper </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Domain Name Generator</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Behavioural Rule Generators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73269">
                <a:tc>
                  <a:txBody>
                    <a:bodyPr/>
                    <a:lstStyle/>
                    <a:p>
                      <a:pPr marL="0" lvl="0" indent="0" algn="ctr" rtl="0">
                        <a:lnSpc>
                          <a:spcPct val="115000"/>
                        </a:lnSpc>
                        <a:spcBef>
                          <a:spcPts val="0"/>
                        </a:spcBef>
                        <a:spcAft>
                          <a:spcPts val="0"/>
                        </a:spcAft>
                        <a:buNone/>
                      </a:pPr>
                      <a:r>
                        <a:rPr lang="en-IN" sz="1100" dirty="0">
                          <a:solidFill>
                            <a:schemeClr val="dk1"/>
                          </a:solidFill>
                          <a:latin typeface="Secular One"/>
                          <a:ea typeface="Secular One"/>
                          <a:cs typeface="Secular One"/>
                          <a:sym typeface="Secular One"/>
                        </a:rPr>
                        <a:t>Pranav K Hegde </a:t>
                      </a:r>
                      <a:endParaRPr sz="1100" dirty="0">
                        <a:solidFill>
                          <a:schemeClr val="dk1"/>
                        </a:solidFill>
                        <a:latin typeface="Secular One"/>
                        <a:ea typeface="Secular One"/>
                        <a:cs typeface="Secular One"/>
                        <a:sym typeface="Secular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PowerShell as a Defence Mechanism</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Advanced Fileless Malware 01</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Advanced Fileless Malware 02</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Stratification of malware clusters</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Metamorphic Malware</a:t>
                      </a:r>
                    </a:p>
                    <a:p>
                      <a:pPr marL="402336" lvl="0" indent="-262636" algn="l" rtl="0">
                        <a:lnSpc>
                          <a:spcPct val="115000"/>
                        </a:lnSpc>
                        <a:spcBef>
                          <a:spcPts val="0"/>
                        </a:spcBef>
                        <a:spcAft>
                          <a:spcPts val="0"/>
                        </a:spcAft>
                        <a:buClr>
                          <a:schemeClr val="dk1"/>
                        </a:buClr>
                        <a:buSzPts val="1400"/>
                        <a:buFont typeface="Barlow"/>
                        <a:buChar char="●"/>
                      </a:pPr>
                      <a:r>
                        <a:rPr lang="en-IN" sz="1000" dirty="0">
                          <a:solidFill>
                            <a:schemeClr val="dk1"/>
                          </a:solidFill>
                          <a:latin typeface="Barlow"/>
                          <a:ea typeface="Barlow"/>
                          <a:cs typeface="Barlow"/>
                          <a:sym typeface="Barlow"/>
                        </a:rPr>
                        <a:t>Polymorphic Malware</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2" name="Group 1">
            <a:extLst>
              <a:ext uri="{FF2B5EF4-FFF2-40B4-BE49-F238E27FC236}">
                <a16:creationId xmlns:a16="http://schemas.microsoft.com/office/drawing/2014/main" id="{210E3A4E-56D3-8490-E828-30447C497099}"/>
              </a:ext>
            </a:extLst>
          </p:cNvPr>
          <p:cNvGrpSpPr/>
          <p:nvPr/>
        </p:nvGrpSpPr>
        <p:grpSpPr>
          <a:xfrm>
            <a:off x="371475" y="0"/>
            <a:ext cx="7942038" cy="5222806"/>
            <a:chOff x="371475" y="0"/>
            <a:chExt cx="7942038" cy="5222806"/>
          </a:xfrm>
        </p:grpSpPr>
        <p:sp>
          <p:nvSpPr>
            <p:cNvPr id="3" name="Google Shape;520;g25e6323f5e5_2_90">
              <a:extLst>
                <a:ext uri="{FF2B5EF4-FFF2-40B4-BE49-F238E27FC236}">
                  <a16:creationId xmlns:a16="http://schemas.microsoft.com/office/drawing/2014/main" id="{9D676122-C9B7-4DAA-C24E-802BCB41BA0E}"/>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09C82FF2-C2CA-F8D9-62E0-3C2A73853D8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490112" y="77336"/>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3D97A42C-3D0A-26A8-4D2C-48134ECC3914}"/>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948676" y="89111"/>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B3BB2D53-2DA1-61B5-B5BB-68266C9B88F8}"/>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755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References</a:t>
            </a:r>
            <a:endParaRPr sz="2800" dirty="0"/>
          </a:p>
        </p:txBody>
      </p:sp>
      <p:sp>
        <p:nvSpPr>
          <p:cNvPr id="2" name="Google Shape;599;p2">
            <a:extLst>
              <a:ext uri="{FF2B5EF4-FFF2-40B4-BE49-F238E27FC236}">
                <a16:creationId xmlns:a16="http://schemas.microsoft.com/office/drawing/2014/main" id="{C67AFA05-45CF-C9B8-91B3-61061ECF3E2A}"/>
              </a:ext>
            </a:extLst>
          </p:cNvPr>
          <p:cNvSpPr txBox="1"/>
          <p:nvPr/>
        </p:nvSpPr>
        <p:spPr>
          <a:xfrm>
            <a:off x="717750" y="1666875"/>
            <a:ext cx="7708500" cy="3095626"/>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hlinkClick r:id="rId3"/>
              </a:rPr>
              <a:t>https://ciosea.economictimes.indiatimes.com/news/security/top-five-malware-detection-evasion-techniques-in-2023/103839267</a:t>
            </a: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 Cybersecurity and Infrastructure Security Agency, 2021 Top Malware Strains, [online], Last Accessed: 2023, Oct 25, </a:t>
            </a:r>
            <a:r>
              <a:rPr lang="en-US" sz="1600" b="0" i="0" u="none" strike="noStrike" cap="none" dirty="0">
                <a:solidFill>
                  <a:schemeClr val="dk1"/>
                </a:solidFill>
                <a:latin typeface="Barlow"/>
                <a:ea typeface="Barlow"/>
                <a:cs typeface="Barlow"/>
                <a:sym typeface="Barlow"/>
                <a:hlinkClick r:id="rId4"/>
              </a:rPr>
              <a:t>https://www.cisa.gov/news-events/cybersecurityadvisories/aa22-216a</a:t>
            </a: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Faridi, Houtan and Srinivasagopalan, Srivathsan and Verma, Rakesh. (2018).”Performance Evaluation of Features and Clustering Algorithms for Malware”.13-22. 10.1109/ICDMW.2018.00010.</a:t>
            </a:r>
          </a:p>
        </p:txBody>
      </p:sp>
      <p:grpSp>
        <p:nvGrpSpPr>
          <p:cNvPr id="3" name="Group 2">
            <a:extLst>
              <a:ext uri="{FF2B5EF4-FFF2-40B4-BE49-F238E27FC236}">
                <a16:creationId xmlns:a16="http://schemas.microsoft.com/office/drawing/2014/main" id="{D26CB0DA-337F-15A1-8346-F99ACED2D906}"/>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BC53B6F6-C196-D84C-ECE5-F0166ED0C75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D99B1D0B-7BFD-02AA-4646-B16D41EE5E4D}"/>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CDE00711-2C4D-886F-C82E-56B89292B863}"/>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95A46CA2-7FC2-88DC-28C3-8B21D85FB5B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1132106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755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References</a:t>
            </a:r>
            <a:endParaRPr sz="2800" dirty="0"/>
          </a:p>
        </p:txBody>
      </p:sp>
      <p:sp>
        <p:nvSpPr>
          <p:cNvPr id="2" name="Google Shape;599;p2">
            <a:extLst>
              <a:ext uri="{FF2B5EF4-FFF2-40B4-BE49-F238E27FC236}">
                <a16:creationId xmlns:a16="http://schemas.microsoft.com/office/drawing/2014/main" id="{C67AFA05-45CF-C9B8-91B3-61061ECF3E2A}"/>
              </a:ext>
            </a:extLst>
          </p:cNvPr>
          <p:cNvSpPr txBox="1"/>
          <p:nvPr/>
        </p:nvSpPr>
        <p:spPr>
          <a:xfrm>
            <a:off x="717750" y="1666875"/>
            <a:ext cx="7708500" cy="3095626"/>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Shavit Yosef, (2023, April 18), Accessed 2023, Oct 11, “ RASPBERRY ROBIN: ANTI-EVASION HOW-TO and EXPLOIT ANALYSIS ”, retrieved from </a:t>
            </a:r>
            <a:r>
              <a:rPr lang="en-US" sz="1600" b="0" i="0" u="none" strike="noStrike" cap="none" dirty="0">
                <a:solidFill>
                  <a:schemeClr val="dk1"/>
                </a:solidFill>
                <a:latin typeface="Barlow"/>
                <a:ea typeface="Barlow"/>
                <a:cs typeface="Barlow"/>
                <a:sym typeface="Barlow"/>
                <a:hlinkClick r:id="rId3"/>
              </a:rPr>
              <a:t>https://research.checkpoint.com/2023/raspberryrobin-anti-evasion-how-to-exploit-analysis/</a:t>
            </a: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LordNoteworthy. (Accessed 2023, Oct 11). AlKhaser: An Advanced Anti-Analysis Toolkit [Software], GitHub: </a:t>
            </a:r>
            <a:r>
              <a:rPr lang="en-US" sz="1600" b="0" i="0" u="none" strike="noStrike" cap="none" dirty="0">
                <a:solidFill>
                  <a:schemeClr val="dk1"/>
                </a:solidFill>
                <a:latin typeface="Barlow"/>
                <a:ea typeface="Barlow"/>
                <a:cs typeface="Barlow"/>
                <a:sym typeface="Barlow"/>
                <a:hlinkClick r:id="rId4"/>
              </a:rPr>
              <a:t>https://github.com/LordNoteworthy/al-khaser</a:t>
            </a: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Zargarov, N. (2023, February 13). Beepin’ Out of the  Sandbox: Analyzing a New Extremely Evasive Malware. Minerva Labs.</a:t>
            </a:r>
          </a:p>
        </p:txBody>
      </p:sp>
      <p:grpSp>
        <p:nvGrpSpPr>
          <p:cNvPr id="3" name="Group 2">
            <a:extLst>
              <a:ext uri="{FF2B5EF4-FFF2-40B4-BE49-F238E27FC236}">
                <a16:creationId xmlns:a16="http://schemas.microsoft.com/office/drawing/2014/main" id="{D26CB0DA-337F-15A1-8346-F99ACED2D906}"/>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BC53B6F6-C196-D84C-ECE5-F0166ED0C75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D99B1D0B-7BFD-02AA-4646-B16D41EE5E4D}"/>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CDE00711-2C4D-886F-C82E-56B89292B863}"/>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95A46CA2-7FC2-88DC-28C3-8B21D85FB5B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21754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4" name="Google Shape;598;p2">
            <a:extLst>
              <a:ext uri="{FF2B5EF4-FFF2-40B4-BE49-F238E27FC236}">
                <a16:creationId xmlns:a16="http://schemas.microsoft.com/office/drawing/2014/main" id="{B99208EB-7AFB-9C7A-3F97-0324BF335597}"/>
              </a:ext>
            </a:extLst>
          </p:cNvPr>
          <p:cNvSpPr txBox="1">
            <a:spLocks noGrp="1"/>
          </p:cNvSpPr>
          <p:nvPr>
            <p:ph type="title"/>
          </p:nvPr>
        </p:nvSpPr>
        <p:spPr>
          <a:xfrm>
            <a:off x="720000" y="335990"/>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Quick Recap - Macros</a:t>
            </a:r>
            <a:endParaRPr sz="3000" dirty="0"/>
          </a:p>
        </p:txBody>
      </p:sp>
      <p:pic>
        <p:nvPicPr>
          <p:cNvPr id="5122" name="Picture 2">
            <a:extLst>
              <a:ext uri="{FF2B5EF4-FFF2-40B4-BE49-F238E27FC236}">
                <a16:creationId xmlns:a16="http://schemas.microsoft.com/office/drawing/2014/main" id="{FC2427EA-1569-F9D8-F638-F814DA80CE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89"/>
          <a:stretch/>
        </p:blipFill>
        <p:spPr bwMode="auto">
          <a:xfrm>
            <a:off x="2185987" y="1562100"/>
            <a:ext cx="4772025" cy="321106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834D41C-C699-1599-9A76-2BD9BCE1A33E}"/>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8F9E4A05-6FF2-C6F7-B5FE-F45BEA255ACD}"/>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9839117D-F11E-8237-E414-EA95D50A3E9F}"/>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0DD16F6E-4A5E-CDD2-BFDD-BE27F82E921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92C102FE-CF86-DCCE-C1F3-BA41A720B75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8" name="Google Shape;599;p2">
            <a:extLst>
              <a:ext uri="{FF2B5EF4-FFF2-40B4-BE49-F238E27FC236}">
                <a16:creationId xmlns:a16="http://schemas.microsoft.com/office/drawing/2014/main" id="{E0A7C1E6-1E82-8FBA-E42E-2A8485AFDADB}"/>
              </a:ext>
            </a:extLst>
          </p:cNvPr>
          <p:cNvSpPr txBox="1"/>
          <p:nvPr/>
        </p:nvSpPr>
        <p:spPr>
          <a:xfrm>
            <a:off x="720000" y="1081786"/>
            <a:ext cx="4630887" cy="411587"/>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IN" sz="1400" b="1" i="0" u="none" strike="noStrike" cap="none" dirty="0">
                <a:solidFill>
                  <a:schemeClr val="dk1"/>
                </a:solidFill>
                <a:latin typeface="Barlow"/>
                <a:ea typeface="Barlow"/>
                <a:cs typeface="Barlow"/>
                <a:sym typeface="Barlow"/>
              </a:rPr>
              <a:t>General working Architecture</a:t>
            </a:r>
            <a:endParaRPr lang="en-US" sz="1400" b="1"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p:txBody>
      </p:sp>
    </p:spTree>
    <p:extLst>
      <p:ext uri="{BB962C8B-B14F-4D97-AF65-F5344CB8AC3E}">
        <p14:creationId xmlns:p14="http://schemas.microsoft.com/office/powerpoint/2010/main" val="3697251811"/>
      </p:ext>
    </p:extLst>
  </p:cSld>
  <p:clrMapOvr>
    <a:masterClrMapping/>
  </p:clrMapOvr>
  <p:transition spd="med">
    <p:pull/>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5"/>
          <p:cNvSpPr txBox="1">
            <a:spLocks noGrp="1"/>
          </p:cNvSpPr>
          <p:nvPr>
            <p:ph type="title"/>
          </p:nvPr>
        </p:nvSpPr>
        <p:spPr>
          <a:xfrm>
            <a:off x="722376" y="445025"/>
            <a:ext cx="7708500" cy="755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References</a:t>
            </a:r>
            <a:endParaRPr sz="2800" dirty="0"/>
          </a:p>
        </p:txBody>
      </p:sp>
      <p:sp>
        <p:nvSpPr>
          <p:cNvPr id="2" name="Google Shape;599;p2">
            <a:extLst>
              <a:ext uri="{FF2B5EF4-FFF2-40B4-BE49-F238E27FC236}">
                <a16:creationId xmlns:a16="http://schemas.microsoft.com/office/drawing/2014/main" id="{C67AFA05-45CF-C9B8-91B3-61061ECF3E2A}"/>
              </a:ext>
            </a:extLst>
          </p:cNvPr>
          <p:cNvSpPr txBox="1"/>
          <p:nvPr/>
        </p:nvSpPr>
        <p:spPr>
          <a:xfrm>
            <a:off x="717750" y="1666875"/>
            <a:ext cx="7708500" cy="3095626"/>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Itamar Medyoni, (2020, Nov 16). Accessed 2023 Oct 11, “Malware Anti-VM techniques”, Cynet, </a:t>
            </a:r>
            <a:r>
              <a:rPr lang="en-US" sz="1600" b="0" i="0" u="none" strike="noStrike" cap="none" dirty="0">
                <a:solidFill>
                  <a:schemeClr val="dk1"/>
                </a:solidFill>
                <a:latin typeface="Barlow"/>
                <a:ea typeface="Barlow"/>
                <a:cs typeface="Barlow"/>
                <a:sym typeface="Barlow"/>
                <a:hlinkClick r:id="rId3"/>
              </a:rPr>
              <a:t>https://www.cynet.com/attack-techniques-handson/malware-anti-vm-techniques/</a:t>
            </a: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L. Xu and M. Qiao, "Yara rule enhancement using Bert-based strings language model," 2022 5th International Conference on Advanced Electronic Materials,Computers and Software Engineering (AEMCSE), Wuhan, China, 2022, pp. 221-224, doi:10.1109/AEMCSE55572.2022.00052.</a:t>
            </a:r>
          </a:p>
        </p:txBody>
      </p:sp>
      <p:grpSp>
        <p:nvGrpSpPr>
          <p:cNvPr id="3" name="Group 2">
            <a:extLst>
              <a:ext uri="{FF2B5EF4-FFF2-40B4-BE49-F238E27FC236}">
                <a16:creationId xmlns:a16="http://schemas.microsoft.com/office/drawing/2014/main" id="{D26CB0DA-337F-15A1-8346-F99ACED2D906}"/>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BC53B6F6-C196-D84C-ECE5-F0166ED0C75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D99B1D0B-7BFD-02AA-4646-B16D41EE5E4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CDE00711-2C4D-886F-C82E-56B89292B86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95A46CA2-7FC2-88DC-28C3-8B21D85FB5B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4164502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5"/>
          <p:cNvSpPr txBox="1">
            <a:spLocks noGrp="1"/>
          </p:cNvSpPr>
          <p:nvPr>
            <p:ph type="ctrTitle"/>
          </p:nvPr>
        </p:nvSpPr>
        <p:spPr>
          <a:xfrm>
            <a:off x="3487332" y="1787938"/>
            <a:ext cx="5010300" cy="10643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492" name="Google Shape;492;p25"/>
          <p:cNvGrpSpPr/>
          <p:nvPr/>
        </p:nvGrpSpPr>
        <p:grpSpPr>
          <a:xfrm>
            <a:off x="713232" y="1091441"/>
            <a:ext cx="2667919" cy="2960632"/>
            <a:chOff x="5762758" y="996729"/>
            <a:chExt cx="2667919" cy="2960632"/>
          </a:xfrm>
        </p:grpSpPr>
        <p:sp>
          <p:nvSpPr>
            <p:cNvPr id="493" name="Google Shape;493;p25"/>
            <p:cNvSpPr/>
            <p:nvPr/>
          </p:nvSpPr>
          <p:spPr>
            <a:xfrm>
              <a:off x="6383837" y="3613718"/>
              <a:ext cx="1425772" cy="343643"/>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25"/>
            <p:cNvGrpSpPr/>
            <p:nvPr/>
          </p:nvGrpSpPr>
          <p:grpSpPr>
            <a:xfrm>
              <a:off x="5762758" y="996729"/>
              <a:ext cx="2667919" cy="2698912"/>
              <a:chOff x="5898595" y="1552574"/>
              <a:chExt cx="2766689" cy="2798830"/>
            </a:xfrm>
          </p:grpSpPr>
          <p:sp>
            <p:nvSpPr>
              <p:cNvPr id="495" name="Google Shape;495;p25"/>
              <p:cNvSpPr/>
              <p:nvPr/>
            </p:nvSpPr>
            <p:spPr>
              <a:xfrm>
                <a:off x="5898595" y="1552574"/>
                <a:ext cx="1367999" cy="2025305"/>
              </a:xfrm>
              <a:custGeom>
                <a:avLst/>
                <a:gdLst/>
                <a:ahLst/>
                <a:cxnLst/>
                <a:rect l="l" t="t" r="r" b="b"/>
                <a:pathLst>
                  <a:path w="23959" h="35471" extrusionOk="0">
                    <a:moveTo>
                      <a:pt x="1410" y="1"/>
                    </a:moveTo>
                    <a:cubicBezTo>
                      <a:pt x="1410" y="1"/>
                      <a:pt x="1495" y="3654"/>
                      <a:pt x="657" y="7747"/>
                    </a:cubicBezTo>
                    <a:cubicBezTo>
                      <a:pt x="0" y="10956"/>
                      <a:pt x="1043" y="14341"/>
                      <a:pt x="3596" y="16392"/>
                    </a:cubicBezTo>
                    <a:cubicBezTo>
                      <a:pt x="3730" y="16499"/>
                      <a:pt x="3866" y="16602"/>
                      <a:pt x="4007" y="16703"/>
                    </a:cubicBezTo>
                    <a:cubicBezTo>
                      <a:pt x="5563" y="17817"/>
                      <a:pt x="7566" y="18922"/>
                      <a:pt x="9924" y="19533"/>
                    </a:cubicBezTo>
                    <a:cubicBezTo>
                      <a:pt x="9924" y="19533"/>
                      <a:pt x="9715" y="19550"/>
                      <a:pt x="9346" y="19550"/>
                    </a:cubicBezTo>
                    <a:cubicBezTo>
                      <a:pt x="8107" y="19550"/>
                      <a:pt x="5068" y="19358"/>
                      <a:pt x="2066" y="17689"/>
                    </a:cubicBezTo>
                    <a:lnTo>
                      <a:pt x="2066" y="17689"/>
                    </a:lnTo>
                    <a:cubicBezTo>
                      <a:pt x="2688" y="19135"/>
                      <a:pt x="3440" y="20521"/>
                      <a:pt x="4313" y="21830"/>
                    </a:cubicBezTo>
                    <a:cubicBezTo>
                      <a:pt x="6173" y="24623"/>
                      <a:pt x="9276" y="26401"/>
                      <a:pt x="12630" y="26431"/>
                    </a:cubicBezTo>
                    <a:cubicBezTo>
                      <a:pt x="12672" y="26432"/>
                      <a:pt x="12714" y="26432"/>
                      <a:pt x="12756" y="26432"/>
                    </a:cubicBezTo>
                    <a:cubicBezTo>
                      <a:pt x="13321" y="26432"/>
                      <a:pt x="13884" y="26397"/>
                      <a:pt x="14446" y="26328"/>
                    </a:cubicBezTo>
                    <a:lnTo>
                      <a:pt x="14446" y="26328"/>
                    </a:lnTo>
                    <a:cubicBezTo>
                      <a:pt x="14446" y="26328"/>
                      <a:pt x="12358" y="27242"/>
                      <a:pt x="9395" y="27242"/>
                    </a:cubicBezTo>
                    <a:cubicBezTo>
                      <a:pt x="9253" y="27242"/>
                      <a:pt x="9108" y="27240"/>
                      <a:pt x="8962" y="27236"/>
                    </a:cubicBezTo>
                    <a:lnTo>
                      <a:pt x="8962" y="27236"/>
                    </a:lnTo>
                    <a:cubicBezTo>
                      <a:pt x="10544" y="29735"/>
                      <a:pt x="12074" y="30840"/>
                      <a:pt x="13931" y="31723"/>
                    </a:cubicBezTo>
                    <a:cubicBezTo>
                      <a:pt x="14448" y="31973"/>
                      <a:pt x="15005" y="32166"/>
                      <a:pt x="15597" y="32338"/>
                    </a:cubicBezTo>
                    <a:cubicBezTo>
                      <a:pt x="16288" y="32540"/>
                      <a:pt x="16985" y="32694"/>
                      <a:pt x="17690" y="32832"/>
                    </a:cubicBezTo>
                    <a:cubicBezTo>
                      <a:pt x="19024" y="33095"/>
                      <a:pt x="21959" y="33829"/>
                      <a:pt x="23959" y="35470"/>
                    </a:cubicBezTo>
                    <a:lnTo>
                      <a:pt x="14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6071541" y="1578952"/>
                <a:ext cx="1149258" cy="1799656"/>
              </a:xfrm>
              <a:custGeom>
                <a:avLst/>
                <a:gdLst/>
                <a:ahLst/>
                <a:cxnLst/>
                <a:rect l="l" t="t" r="r" b="b"/>
                <a:pathLst>
                  <a:path w="20128" h="31519" extrusionOk="0">
                    <a:moveTo>
                      <a:pt x="0" y="1"/>
                    </a:moveTo>
                    <a:lnTo>
                      <a:pt x="19983" y="31519"/>
                    </a:lnTo>
                    <a:cubicBezTo>
                      <a:pt x="18425" y="27147"/>
                      <a:pt x="20128" y="24058"/>
                      <a:pt x="20114" y="21356"/>
                    </a:cubicBezTo>
                    <a:cubicBezTo>
                      <a:pt x="20101" y="19589"/>
                      <a:pt x="19805" y="17989"/>
                      <a:pt x="18434" y="15846"/>
                    </a:cubicBezTo>
                    <a:cubicBezTo>
                      <a:pt x="17377" y="18287"/>
                      <a:pt x="15826" y="19692"/>
                      <a:pt x="15729" y="19776"/>
                    </a:cubicBezTo>
                    <a:cubicBezTo>
                      <a:pt x="15971" y="19388"/>
                      <a:pt x="16192" y="18987"/>
                      <a:pt x="16390" y="18575"/>
                    </a:cubicBezTo>
                    <a:cubicBezTo>
                      <a:pt x="17681" y="15886"/>
                      <a:pt x="17438" y="12721"/>
                      <a:pt x="15884" y="10173"/>
                    </a:cubicBezTo>
                    <a:cubicBezTo>
                      <a:pt x="15196" y="9043"/>
                      <a:pt x="14408" y="7975"/>
                      <a:pt x="13530" y="6984"/>
                    </a:cubicBezTo>
                    <a:lnTo>
                      <a:pt x="13530" y="6984"/>
                    </a:lnTo>
                    <a:cubicBezTo>
                      <a:pt x="13788" y="10809"/>
                      <a:pt x="12088" y="13777"/>
                      <a:pt x="12088" y="13777"/>
                    </a:cubicBezTo>
                    <a:cubicBezTo>
                      <a:pt x="12478" y="11716"/>
                      <a:pt x="12347" y="9751"/>
                      <a:pt x="12052" y="8133"/>
                    </a:cubicBezTo>
                    <a:cubicBezTo>
                      <a:pt x="12025" y="7988"/>
                      <a:pt x="11994" y="7843"/>
                      <a:pt x="11960" y="7700"/>
                    </a:cubicBezTo>
                    <a:cubicBezTo>
                      <a:pt x="11297" y="4956"/>
                      <a:pt x="9001" y="2906"/>
                      <a:pt x="6232" y="2350"/>
                    </a:cubicBezTo>
                    <a:cubicBezTo>
                      <a:pt x="2708" y="1643"/>
                      <a:pt x="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7449108" y="1822413"/>
                <a:ext cx="1216177" cy="1788408"/>
              </a:xfrm>
              <a:custGeom>
                <a:avLst/>
                <a:gdLst/>
                <a:ahLst/>
                <a:cxnLst/>
                <a:rect l="l" t="t" r="r" b="b"/>
                <a:pathLst>
                  <a:path w="21300" h="31322" extrusionOk="0">
                    <a:moveTo>
                      <a:pt x="20295" y="1"/>
                    </a:moveTo>
                    <a:lnTo>
                      <a:pt x="1" y="31322"/>
                    </a:lnTo>
                    <a:cubicBezTo>
                      <a:pt x="3324" y="28081"/>
                      <a:pt x="6842" y="28338"/>
                      <a:pt x="9290" y="27197"/>
                    </a:cubicBezTo>
                    <a:cubicBezTo>
                      <a:pt x="10891" y="26451"/>
                      <a:pt x="12221" y="25510"/>
                      <a:pt x="13598" y="23374"/>
                    </a:cubicBezTo>
                    <a:lnTo>
                      <a:pt x="13598" y="23374"/>
                    </a:lnTo>
                    <a:cubicBezTo>
                      <a:pt x="13509" y="23376"/>
                      <a:pt x="13421" y="23377"/>
                      <a:pt x="13334" y="23377"/>
                    </a:cubicBezTo>
                    <a:cubicBezTo>
                      <a:pt x="10728" y="23377"/>
                      <a:pt x="8888" y="22549"/>
                      <a:pt x="8888" y="22549"/>
                    </a:cubicBezTo>
                    <a:lnTo>
                      <a:pt x="8888" y="22549"/>
                    </a:lnTo>
                    <a:cubicBezTo>
                      <a:pt x="9405" y="22619"/>
                      <a:pt x="9926" y="22654"/>
                      <a:pt x="10448" y="22655"/>
                    </a:cubicBezTo>
                    <a:cubicBezTo>
                      <a:pt x="10449" y="22655"/>
                      <a:pt x="10450" y="22655"/>
                      <a:pt x="10451" y="22655"/>
                    </a:cubicBezTo>
                    <a:cubicBezTo>
                      <a:pt x="13336" y="22655"/>
                      <a:pt x="16018" y="21144"/>
                      <a:pt x="17635" y="18759"/>
                    </a:cubicBezTo>
                    <a:cubicBezTo>
                      <a:pt x="18399" y="17641"/>
                      <a:pt x="19055" y="16454"/>
                      <a:pt x="19599" y="15214"/>
                    </a:cubicBezTo>
                    <a:lnTo>
                      <a:pt x="19599" y="15214"/>
                    </a:lnTo>
                    <a:cubicBezTo>
                      <a:pt x="17072" y="16590"/>
                      <a:pt x="14526" y="16761"/>
                      <a:pt x="13412" y="16761"/>
                    </a:cubicBezTo>
                    <a:cubicBezTo>
                      <a:pt x="13042" y="16761"/>
                      <a:pt x="12830" y="16742"/>
                      <a:pt x="12830" y="16742"/>
                    </a:cubicBezTo>
                    <a:cubicBezTo>
                      <a:pt x="14862" y="16234"/>
                      <a:pt x="16594" y="15293"/>
                      <a:pt x="17940" y="14349"/>
                    </a:cubicBezTo>
                    <a:cubicBezTo>
                      <a:pt x="18422" y="14010"/>
                      <a:pt x="18865" y="13618"/>
                      <a:pt x="19260" y="13181"/>
                    </a:cubicBezTo>
                    <a:cubicBezTo>
                      <a:pt x="20843" y="11431"/>
                      <a:pt x="21299" y="8966"/>
                      <a:pt x="20730" y="6674"/>
                    </a:cubicBezTo>
                    <a:cubicBezTo>
                      <a:pt x="19886" y="3282"/>
                      <a:pt x="20295" y="1"/>
                      <a:pt x="20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7243332" y="1627713"/>
                <a:ext cx="1414533" cy="2180382"/>
              </a:xfrm>
              <a:custGeom>
                <a:avLst/>
                <a:gdLst/>
                <a:ahLst/>
                <a:cxnLst/>
                <a:rect l="l" t="t" r="r" b="b"/>
                <a:pathLst>
                  <a:path w="24774" h="38187" extrusionOk="0">
                    <a:moveTo>
                      <a:pt x="24774" y="1"/>
                    </a:moveTo>
                    <a:lnTo>
                      <a:pt x="23751" y="696"/>
                    </a:lnTo>
                    <a:cubicBezTo>
                      <a:pt x="21849" y="1987"/>
                      <a:pt x="19743" y="2943"/>
                      <a:pt x="17521" y="3525"/>
                    </a:cubicBezTo>
                    <a:cubicBezTo>
                      <a:pt x="16624" y="3759"/>
                      <a:pt x="15563" y="4107"/>
                      <a:pt x="14190" y="4710"/>
                    </a:cubicBezTo>
                    <a:cubicBezTo>
                      <a:pt x="11673" y="5816"/>
                      <a:pt x="10072" y="8378"/>
                      <a:pt x="9554" y="11079"/>
                    </a:cubicBezTo>
                    <a:cubicBezTo>
                      <a:pt x="9192" y="12958"/>
                      <a:pt x="9020" y="15240"/>
                      <a:pt x="9449" y="17639"/>
                    </a:cubicBezTo>
                    <a:cubicBezTo>
                      <a:pt x="9449" y="17639"/>
                      <a:pt x="7503" y="14175"/>
                      <a:pt x="7844" y="9732"/>
                    </a:cubicBezTo>
                    <a:lnTo>
                      <a:pt x="7844" y="9732"/>
                    </a:lnTo>
                    <a:cubicBezTo>
                      <a:pt x="6790" y="10898"/>
                      <a:pt x="5845" y="12159"/>
                      <a:pt x="5022" y="13499"/>
                    </a:cubicBezTo>
                    <a:cubicBezTo>
                      <a:pt x="3259" y="16353"/>
                      <a:pt x="2938" y="19919"/>
                      <a:pt x="4314" y="22978"/>
                    </a:cubicBezTo>
                    <a:cubicBezTo>
                      <a:pt x="4562" y="23532"/>
                      <a:pt x="4846" y="24068"/>
                      <a:pt x="5165" y="24584"/>
                    </a:cubicBezTo>
                    <a:cubicBezTo>
                      <a:pt x="5165" y="24584"/>
                      <a:pt x="3296" y="22923"/>
                      <a:pt x="2052" y="19980"/>
                    </a:cubicBezTo>
                    <a:cubicBezTo>
                      <a:pt x="441" y="22460"/>
                      <a:pt x="77" y="24316"/>
                      <a:pt x="47" y="26370"/>
                    </a:cubicBezTo>
                    <a:cubicBezTo>
                      <a:pt x="1" y="29509"/>
                      <a:pt x="1949" y="33119"/>
                      <a:pt x="94" y="38186"/>
                    </a:cubicBezTo>
                    <a:lnTo>
                      <a:pt x="21035" y="5786"/>
                    </a:lnTo>
                    <a:lnTo>
                      <a:pt x="247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6998331" y="3641398"/>
                <a:ext cx="586448" cy="136863"/>
              </a:xfrm>
              <a:custGeom>
                <a:avLst/>
                <a:gdLst/>
                <a:ahLst/>
                <a:cxnLst/>
                <a:rect l="l" t="t" r="r" b="b"/>
                <a:pathLst>
                  <a:path w="10271" h="2397" extrusionOk="0">
                    <a:moveTo>
                      <a:pt x="687" y="0"/>
                    </a:moveTo>
                    <a:cubicBezTo>
                      <a:pt x="307" y="0"/>
                      <a:pt x="0" y="307"/>
                      <a:pt x="0" y="687"/>
                    </a:cubicBezTo>
                    <a:lnTo>
                      <a:pt x="0" y="1710"/>
                    </a:lnTo>
                    <a:cubicBezTo>
                      <a:pt x="0" y="2090"/>
                      <a:pt x="307" y="2396"/>
                      <a:pt x="687" y="2396"/>
                    </a:cubicBezTo>
                    <a:lnTo>
                      <a:pt x="9583" y="2396"/>
                    </a:lnTo>
                    <a:cubicBezTo>
                      <a:pt x="9964" y="2396"/>
                      <a:pt x="10270" y="2090"/>
                      <a:pt x="10270" y="1710"/>
                    </a:cubicBezTo>
                    <a:lnTo>
                      <a:pt x="10270" y="687"/>
                    </a:lnTo>
                    <a:cubicBezTo>
                      <a:pt x="10270" y="307"/>
                      <a:pt x="9964" y="0"/>
                      <a:pt x="9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6885908" y="3778202"/>
                <a:ext cx="811298" cy="573202"/>
              </a:xfrm>
              <a:custGeom>
                <a:avLst/>
                <a:gdLst/>
                <a:ahLst/>
                <a:cxnLst/>
                <a:rect l="l" t="t" r="r" b="b"/>
                <a:pathLst>
                  <a:path w="14209" h="10039" extrusionOk="0">
                    <a:moveTo>
                      <a:pt x="3136" y="0"/>
                    </a:moveTo>
                    <a:lnTo>
                      <a:pt x="2816" y="1882"/>
                    </a:lnTo>
                    <a:lnTo>
                      <a:pt x="2332" y="1882"/>
                    </a:lnTo>
                    <a:cubicBezTo>
                      <a:pt x="1502" y="1882"/>
                      <a:pt x="804" y="2506"/>
                      <a:pt x="710" y="3331"/>
                    </a:cubicBezTo>
                    <a:lnTo>
                      <a:pt x="60" y="9052"/>
                    </a:lnTo>
                    <a:cubicBezTo>
                      <a:pt x="0" y="9578"/>
                      <a:pt x="412" y="10039"/>
                      <a:pt x="940" y="10039"/>
                    </a:cubicBezTo>
                    <a:lnTo>
                      <a:pt x="13268" y="10039"/>
                    </a:lnTo>
                    <a:cubicBezTo>
                      <a:pt x="13798" y="10037"/>
                      <a:pt x="14208" y="9578"/>
                      <a:pt x="14148" y="9052"/>
                    </a:cubicBezTo>
                    <a:lnTo>
                      <a:pt x="13498" y="3331"/>
                    </a:lnTo>
                    <a:cubicBezTo>
                      <a:pt x="13404" y="2506"/>
                      <a:pt x="12707" y="1882"/>
                      <a:pt x="11876" y="1882"/>
                    </a:cubicBezTo>
                    <a:lnTo>
                      <a:pt x="11393" y="1882"/>
                    </a:lnTo>
                    <a:lnTo>
                      <a:pt x="1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4" name="Google Shape;598;p2">
            <a:extLst>
              <a:ext uri="{FF2B5EF4-FFF2-40B4-BE49-F238E27FC236}">
                <a16:creationId xmlns:a16="http://schemas.microsoft.com/office/drawing/2014/main" id="{B99208EB-7AFB-9C7A-3F97-0324BF335597}"/>
              </a:ext>
            </a:extLst>
          </p:cNvPr>
          <p:cNvSpPr txBox="1">
            <a:spLocks noGrp="1"/>
          </p:cNvSpPr>
          <p:nvPr>
            <p:ph type="title"/>
          </p:nvPr>
        </p:nvSpPr>
        <p:spPr>
          <a:xfrm>
            <a:off x="719943" y="230607"/>
            <a:ext cx="7704000" cy="106520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Quick Recap – Macros</a:t>
            </a:r>
            <a:br>
              <a:rPr lang="en" sz="3000" dirty="0"/>
            </a:br>
            <a:r>
              <a:rPr lang="en" sz="2400" dirty="0"/>
              <a:t>Outpout Screen</a:t>
            </a:r>
            <a:endParaRPr sz="3000" dirty="0"/>
          </a:p>
        </p:txBody>
      </p:sp>
      <p:pic>
        <p:nvPicPr>
          <p:cNvPr id="7170" name="Picture 2">
            <a:extLst>
              <a:ext uri="{FF2B5EF4-FFF2-40B4-BE49-F238E27FC236}">
                <a16:creationId xmlns:a16="http://schemas.microsoft.com/office/drawing/2014/main" id="{C0983518-D40E-47E0-7563-041519DED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270" y="1364100"/>
            <a:ext cx="6347460" cy="3389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2F863BB-1BAD-5420-6845-E447F0E7A7AC}"/>
              </a:ext>
            </a:extLst>
          </p:cNvPr>
          <p:cNvGrpSpPr/>
          <p:nvPr/>
        </p:nvGrpSpPr>
        <p:grpSpPr>
          <a:xfrm>
            <a:off x="371475" y="0"/>
            <a:ext cx="7517469" cy="5222806"/>
            <a:chOff x="371475" y="0"/>
            <a:chExt cx="7517469" cy="5222806"/>
          </a:xfrm>
        </p:grpSpPr>
        <p:sp>
          <p:nvSpPr>
            <p:cNvPr id="9" name="Google Shape;520;g25e6323f5e5_2_90">
              <a:extLst>
                <a:ext uri="{FF2B5EF4-FFF2-40B4-BE49-F238E27FC236}">
                  <a16:creationId xmlns:a16="http://schemas.microsoft.com/office/drawing/2014/main" id="{09402F7A-9326-343C-E836-8102F3E1684E}"/>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0" name="Picture 2" descr="Our Brand Identity » PES University">
              <a:extLst>
                <a:ext uri="{FF2B5EF4-FFF2-40B4-BE49-F238E27FC236}">
                  <a16:creationId xmlns:a16="http://schemas.microsoft.com/office/drawing/2014/main" id="{CF2FF910-FB76-1F2C-7965-9E79464F5044}"/>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er for Information Security, Forensics and Cyber ...">
              <a:extLst>
                <a:ext uri="{FF2B5EF4-FFF2-40B4-BE49-F238E27FC236}">
                  <a16:creationId xmlns:a16="http://schemas.microsoft.com/office/drawing/2014/main" id="{62A98EF5-75CC-ED30-6D7A-1342543BF75F}"/>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20;g25e6323f5e5_2_90">
              <a:extLst>
                <a:ext uri="{FF2B5EF4-FFF2-40B4-BE49-F238E27FC236}">
                  <a16:creationId xmlns:a16="http://schemas.microsoft.com/office/drawing/2014/main" id="{498B6C44-7156-2B53-6DBF-065C8719F77C}"/>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61012450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sp>
        <p:nvSpPr>
          <p:cNvPr id="599" name="Google Shape;599;p2"/>
          <p:cNvSpPr txBox="1"/>
          <p:nvPr/>
        </p:nvSpPr>
        <p:spPr>
          <a:xfrm>
            <a:off x="720000" y="1542101"/>
            <a:ext cx="7909227" cy="3447627"/>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300" b="1" i="0" u="sng" strike="noStrike" cap="none" dirty="0">
                <a:solidFill>
                  <a:schemeClr val="dk1"/>
                </a:solidFill>
                <a:latin typeface="Barlow"/>
                <a:ea typeface="Barlow"/>
                <a:cs typeface="Barlow"/>
                <a:sym typeface="Barlow"/>
              </a:rPr>
              <a:t>Disable Macros</a:t>
            </a:r>
            <a:r>
              <a:rPr lang="en-US" sz="1300" b="0" i="0" u="none" strike="noStrike" cap="none" dirty="0">
                <a:solidFill>
                  <a:schemeClr val="dk1"/>
                </a:solidFill>
                <a:latin typeface="Barlow"/>
                <a:ea typeface="Barlow"/>
                <a:cs typeface="Barlow"/>
                <a:sym typeface="Barlow"/>
              </a:rPr>
              <a:t>: Disable macros in documents by default, especially in email attachments. Users should only enable them from trusted sources.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3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300" b="1" i="0" u="sng" strike="noStrike" cap="none" dirty="0">
                <a:solidFill>
                  <a:schemeClr val="dk1"/>
                </a:solidFill>
                <a:latin typeface="Barlow"/>
                <a:ea typeface="Barlow"/>
                <a:cs typeface="Barlow"/>
                <a:sym typeface="Barlow"/>
              </a:rPr>
              <a:t>Software Updates</a:t>
            </a:r>
            <a:r>
              <a:rPr lang="en-US" sz="1300" b="0" i="0" u="none" strike="noStrike" cap="none" dirty="0">
                <a:solidFill>
                  <a:schemeClr val="dk1"/>
                </a:solidFill>
                <a:latin typeface="Barlow"/>
                <a:ea typeface="Barlow"/>
                <a:cs typeface="Barlow"/>
                <a:sym typeface="Barlow"/>
              </a:rPr>
              <a:t>: Regularly update operating systems, software applications, and antivirus tools. Patches often include security fixes to protect against known vulnerabilities.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3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300" b="1" i="0" u="sng" strike="noStrike" cap="none" dirty="0">
                <a:solidFill>
                  <a:schemeClr val="dk1"/>
                </a:solidFill>
                <a:latin typeface="Barlow"/>
                <a:ea typeface="Barlow"/>
                <a:cs typeface="Barlow"/>
                <a:sym typeface="Barlow"/>
              </a:rPr>
              <a:t>User Education</a:t>
            </a:r>
            <a:r>
              <a:rPr lang="en-US" sz="1300" b="0" i="0" u="none" strike="noStrike" cap="none" dirty="0">
                <a:solidFill>
                  <a:schemeClr val="dk1"/>
                </a:solidFill>
                <a:latin typeface="Barlow"/>
                <a:ea typeface="Barlow"/>
                <a:cs typeface="Barlow"/>
                <a:sym typeface="Barlow"/>
              </a:rPr>
              <a:t>: Educate users about the dangers of downloading and executing files from unknown or untrusted sources. Teach them how to identify phishing emails and suspicious websites.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3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300" b="1" u="sng" dirty="0">
                <a:solidFill>
                  <a:schemeClr val="dk1"/>
                </a:solidFill>
                <a:latin typeface="Barlow"/>
                <a:ea typeface="Barlow"/>
                <a:cs typeface="Barlow"/>
                <a:sym typeface="Barlow"/>
              </a:rPr>
              <a:t>Secure Authentication Practices</a:t>
            </a:r>
            <a:r>
              <a:rPr lang="en-US" sz="1300" b="0" i="0" u="none" strike="noStrike" cap="none" dirty="0">
                <a:solidFill>
                  <a:schemeClr val="dk1"/>
                </a:solidFill>
                <a:latin typeface="Barlow"/>
                <a:ea typeface="Barlow"/>
                <a:cs typeface="Barlow"/>
                <a:sym typeface="Barlow"/>
              </a:rPr>
              <a:t>: Enforce the use of strong and unique passwords, multi-factor authentication (MFA), and access controls to safeguard sensitive information and prevent unauthorized access.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300"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endParaRPr lang="en-US" sz="1300" b="0" i="0" u="none" strike="noStrike" cap="none" dirty="0">
              <a:solidFill>
                <a:schemeClr val="dk1"/>
              </a:solidFill>
              <a:highlight>
                <a:srgbClr val="FFFF00"/>
              </a:highlight>
              <a:latin typeface="Barlow"/>
              <a:ea typeface="Barlow"/>
              <a:cs typeface="Barlow"/>
              <a:sym typeface="Barlow"/>
            </a:endParaRPr>
          </a:p>
        </p:txBody>
      </p:sp>
      <p:sp>
        <p:nvSpPr>
          <p:cNvPr id="4" name="Google Shape;598;p2">
            <a:extLst>
              <a:ext uri="{FF2B5EF4-FFF2-40B4-BE49-F238E27FC236}">
                <a16:creationId xmlns:a16="http://schemas.microsoft.com/office/drawing/2014/main" id="{4385A1F5-4B14-46BD-D47A-1313D096BE6C}"/>
              </a:ext>
            </a:extLst>
          </p:cNvPr>
          <p:cNvSpPr txBox="1">
            <a:spLocks noGrp="1"/>
          </p:cNvSpPr>
          <p:nvPr>
            <p:ph type="title"/>
          </p:nvPr>
        </p:nvSpPr>
        <p:spPr>
          <a:xfrm>
            <a:off x="720000" y="153772"/>
            <a:ext cx="7704000" cy="1085748"/>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3500"/>
              <a:buNone/>
            </a:pPr>
            <a:r>
              <a:rPr lang="en" sz="3000" dirty="0"/>
              <a:t>Quick Recap – Macros</a:t>
            </a:r>
            <a:br>
              <a:rPr lang="en" sz="3000" dirty="0"/>
            </a:br>
            <a:r>
              <a:rPr lang="en" sz="2400" dirty="0"/>
              <a:t>Proposed Mitigation Strategies</a:t>
            </a:r>
            <a:endParaRPr sz="3000" dirty="0"/>
          </a:p>
        </p:txBody>
      </p:sp>
      <p:grpSp>
        <p:nvGrpSpPr>
          <p:cNvPr id="2" name="Group 1">
            <a:extLst>
              <a:ext uri="{FF2B5EF4-FFF2-40B4-BE49-F238E27FC236}">
                <a16:creationId xmlns:a16="http://schemas.microsoft.com/office/drawing/2014/main" id="{064643F6-B6B5-329E-19EB-E81A34684679}"/>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3FE4AE9B-119B-798B-AB28-52742C92ED01}"/>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D360A276-A813-7804-8564-8B05973B1E7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8BD22DF1-DD2E-3848-9D86-0C032EA9BEC9}"/>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C0589CB4-D165-BC72-117A-87521919B6B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56730057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grpSp>
        <p:nvGrpSpPr>
          <p:cNvPr id="11" name="Google Shape;738;g25e6323f5e5_4_100">
            <a:extLst>
              <a:ext uri="{FF2B5EF4-FFF2-40B4-BE49-F238E27FC236}">
                <a16:creationId xmlns:a16="http://schemas.microsoft.com/office/drawing/2014/main" id="{D3E55BEA-1113-4281-2D68-8C99364D6EC7}"/>
              </a:ext>
            </a:extLst>
          </p:cNvPr>
          <p:cNvGrpSpPr/>
          <p:nvPr/>
        </p:nvGrpSpPr>
        <p:grpSpPr>
          <a:xfrm>
            <a:off x="412574" y="1480514"/>
            <a:ext cx="1605000" cy="1854251"/>
            <a:chOff x="2241375" y="2652300"/>
            <a:chExt cx="1605000" cy="1854251"/>
          </a:xfrm>
        </p:grpSpPr>
        <p:sp>
          <p:nvSpPr>
            <p:cNvPr id="12" name="Google Shape;740;g25e6323f5e5_4_100">
              <a:extLst>
                <a:ext uri="{FF2B5EF4-FFF2-40B4-BE49-F238E27FC236}">
                  <a16:creationId xmlns:a16="http://schemas.microsoft.com/office/drawing/2014/main" id="{E4FA0DC8-803B-C5C9-4FCF-4C4DF2AEE840}"/>
                </a:ext>
              </a:extLst>
            </p:cNvPr>
            <p:cNvSpPr txBox="1"/>
            <p:nvPr/>
          </p:nvSpPr>
          <p:spPr>
            <a:xfrm>
              <a:off x="2241375" y="3542724"/>
              <a:ext cx="1605000" cy="963827"/>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300"/>
                <a:buFont typeface="Arial"/>
                <a:buNone/>
              </a:pPr>
              <a:r>
                <a:rPr lang="en" sz="2300" b="0" i="0" u="none" strike="noStrike" cap="none" dirty="0">
                  <a:solidFill>
                    <a:schemeClr val="dk1"/>
                  </a:solidFill>
                  <a:latin typeface="Secular One"/>
                  <a:ea typeface="Secular One"/>
                  <a:cs typeface="Secular One"/>
                  <a:sym typeface="Secular One"/>
                </a:rPr>
                <a:t>Process Hooking</a:t>
              </a:r>
              <a:endParaRPr sz="2300" b="0" i="0" u="none" strike="noStrike" cap="none" dirty="0">
                <a:solidFill>
                  <a:schemeClr val="dk1"/>
                </a:solidFill>
                <a:latin typeface="Secular One"/>
                <a:ea typeface="Secular One"/>
                <a:cs typeface="Secular One"/>
                <a:sym typeface="Secular One"/>
              </a:endParaRPr>
            </a:p>
          </p:txBody>
        </p:sp>
        <p:sp>
          <p:nvSpPr>
            <p:cNvPr id="13" name="Google Shape;741;g25e6323f5e5_4_100">
              <a:extLst>
                <a:ext uri="{FF2B5EF4-FFF2-40B4-BE49-F238E27FC236}">
                  <a16:creationId xmlns:a16="http://schemas.microsoft.com/office/drawing/2014/main" id="{59EBD399-9D83-BE31-BC6C-AB52EE4D9063}"/>
                </a:ext>
              </a:extLst>
            </p:cNvPr>
            <p:cNvSpPr/>
            <p:nvPr/>
          </p:nvSpPr>
          <p:spPr>
            <a:xfrm>
              <a:off x="2620425" y="2652300"/>
              <a:ext cx="846900" cy="63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Secular One"/>
                  <a:ea typeface="Secular One"/>
                  <a:cs typeface="Secular One"/>
                  <a:sym typeface="Secular One"/>
                </a:rPr>
                <a:t>02</a:t>
              </a:r>
              <a:endParaRPr sz="3000" b="0" i="0" u="none" strike="noStrike" cap="none" dirty="0">
                <a:solidFill>
                  <a:schemeClr val="dk1"/>
                </a:solidFill>
                <a:latin typeface="Secular One"/>
                <a:ea typeface="Secular One"/>
                <a:cs typeface="Secular One"/>
                <a:sym typeface="Secular One"/>
              </a:endParaRPr>
            </a:p>
          </p:txBody>
        </p:sp>
      </p:grpSp>
      <p:cxnSp>
        <p:nvCxnSpPr>
          <p:cNvPr id="14" name="Google Shape;762;g25e6323f5e5_4_100">
            <a:extLst>
              <a:ext uri="{FF2B5EF4-FFF2-40B4-BE49-F238E27FC236}">
                <a16:creationId xmlns:a16="http://schemas.microsoft.com/office/drawing/2014/main" id="{6030DFCA-7F05-FF8D-9C06-6B3B39B8513F}"/>
              </a:ext>
            </a:extLst>
          </p:cNvPr>
          <p:cNvCxnSpPr>
            <a:cxnSpLocks/>
            <a:stCxn id="13" idx="2"/>
            <a:endCxn id="12" idx="0"/>
          </p:cNvCxnSpPr>
          <p:nvPr/>
        </p:nvCxnSpPr>
        <p:spPr>
          <a:xfrm>
            <a:off x="1215074" y="2118014"/>
            <a:ext cx="0" cy="252924"/>
          </a:xfrm>
          <a:prstGeom prst="straightConnector1">
            <a:avLst/>
          </a:prstGeom>
          <a:noFill/>
          <a:ln w="19050" cap="flat" cmpd="sng">
            <a:solidFill>
              <a:schemeClr val="dk1"/>
            </a:solidFill>
            <a:prstDash val="solid"/>
            <a:round/>
            <a:headEnd type="none" w="sm" len="sm"/>
            <a:tailEnd type="oval" w="med" len="med"/>
          </a:ln>
        </p:spPr>
      </p:cxnSp>
      <p:sp>
        <p:nvSpPr>
          <p:cNvPr id="15" name="Google Shape;599;p2">
            <a:extLst>
              <a:ext uri="{FF2B5EF4-FFF2-40B4-BE49-F238E27FC236}">
                <a16:creationId xmlns:a16="http://schemas.microsoft.com/office/drawing/2014/main" id="{FA62681F-89F6-F1A0-F039-AFE40E97C7CD}"/>
              </a:ext>
            </a:extLst>
          </p:cNvPr>
          <p:cNvSpPr txBox="1"/>
          <p:nvPr/>
        </p:nvSpPr>
        <p:spPr>
          <a:xfrm>
            <a:off x="2441024" y="1480514"/>
            <a:ext cx="5487902" cy="3447627"/>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b="1" i="0" strike="noStrike" cap="none" dirty="0">
                <a:solidFill>
                  <a:schemeClr val="dk1"/>
                </a:solidFill>
                <a:latin typeface="Barlow"/>
                <a:ea typeface="Barlow"/>
                <a:cs typeface="Barlow"/>
                <a:sym typeface="Barlow"/>
              </a:rPr>
              <a:t>What is </a:t>
            </a:r>
            <a:r>
              <a:rPr lang="en-US" b="1" dirty="0">
                <a:solidFill>
                  <a:schemeClr val="dk1"/>
                </a:solidFill>
                <a:latin typeface="Barlow"/>
                <a:ea typeface="Barlow"/>
                <a:cs typeface="Barlow"/>
                <a:sym typeface="Barlow"/>
              </a:rPr>
              <a:t>Process</a:t>
            </a:r>
            <a:r>
              <a:rPr lang="en-US" b="1" i="0" strike="noStrike" cap="none" dirty="0">
                <a:solidFill>
                  <a:schemeClr val="dk1"/>
                </a:solidFill>
                <a:latin typeface="Barlow"/>
                <a:ea typeface="Barlow"/>
                <a:cs typeface="Barlow"/>
                <a:sym typeface="Barlow"/>
              </a:rPr>
              <a:t> Hooking?</a:t>
            </a:r>
          </a:p>
          <a:p>
            <a:pPr marL="139700" marR="0" lvl="0" algn="l" rtl="0">
              <a:lnSpc>
                <a:spcPct val="115000"/>
              </a:lnSpc>
              <a:spcBef>
                <a:spcPts val="0"/>
              </a:spcBef>
              <a:spcAft>
                <a:spcPts val="0"/>
              </a:spcAft>
              <a:buClr>
                <a:schemeClr val="dk1"/>
              </a:buClr>
              <a:buSzPts val="1400"/>
            </a:pPr>
            <a:endParaRPr lang="en-US" sz="1300" i="0"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300" dirty="0">
                <a:solidFill>
                  <a:schemeClr val="dk1"/>
                </a:solidFill>
                <a:latin typeface="Barlow"/>
                <a:ea typeface="Barlow"/>
                <a:cs typeface="Barlow"/>
                <a:sym typeface="Barlow"/>
              </a:rPr>
              <a:t>Process </a:t>
            </a:r>
            <a:r>
              <a:rPr lang="en-US" sz="1300" i="0" strike="noStrike" cap="none" dirty="0">
                <a:solidFill>
                  <a:schemeClr val="dk1"/>
                </a:solidFill>
                <a:latin typeface="Barlow"/>
                <a:ea typeface="Barlow"/>
                <a:cs typeface="Barlow"/>
                <a:sym typeface="Barlow"/>
              </a:rPr>
              <a:t>hooking in the context of malware refers to the technique of </a:t>
            </a:r>
            <a:r>
              <a:rPr lang="en-US" sz="1300" b="1" i="0" strike="noStrike" cap="none" dirty="0">
                <a:solidFill>
                  <a:schemeClr val="dk1"/>
                </a:solidFill>
                <a:latin typeface="Barlow"/>
                <a:ea typeface="Barlow"/>
                <a:cs typeface="Barlow"/>
                <a:sym typeface="Barlow"/>
              </a:rPr>
              <a:t>intercepting</a:t>
            </a:r>
            <a:r>
              <a:rPr lang="en-US" sz="1300" i="0" strike="noStrike" cap="none" dirty="0">
                <a:solidFill>
                  <a:schemeClr val="dk1"/>
                </a:solidFill>
                <a:latin typeface="Barlow"/>
                <a:ea typeface="Barlow"/>
                <a:cs typeface="Barlow"/>
                <a:sym typeface="Barlow"/>
              </a:rPr>
              <a:t> and altering the </a:t>
            </a:r>
            <a:r>
              <a:rPr lang="en-US" sz="1300" b="1" i="0" strike="noStrike" cap="none" dirty="0">
                <a:solidFill>
                  <a:schemeClr val="dk1"/>
                </a:solidFill>
                <a:latin typeface="Barlow"/>
                <a:ea typeface="Barlow"/>
                <a:cs typeface="Barlow"/>
                <a:sym typeface="Barlow"/>
              </a:rPr>
              <a:t>behavior of </a:t>
            </a:r>
            <a:r>
              <a:rPr lang="en-US" sz="1300" i="0" strike="noStrike" cap="none" dirty="0">
                <a:solidFill>
                  <a:schemeClr val="dk1"/>
                </a:solidFill>
                <a:latin typeface="Barlow"/>
                <a:ea typeface="Barlow"/>
                <a:cs typeface="Barlow"/>
                <a:sym typeface="Barlow"/>
              </a:rPr>
              <a:t>application programming interfaces </a:t>
            </a:r>
            <a:r>
              <a:rPr lang="en-US" sz="1300" b="1" i="0" strike="noStrike" cap="none" dirty="0">
                <a:solidFill>
                  <a:schemeClr val="dk1"/>
                </a:solidFill>
                <a:latin typeface="Barlow"/>
                <a:ea typeface="Barlow"/>
                <a:cs typeface="Barlow"/>
                <a:sym typeface="Barlow"/>
              </a:rPr>
              <a:t>(APIs)</a:t>
            </a:r>
            <a:r>
              <a:rPr lang="en-US" sz="1300" i="0" strike="noStrike" cap="none" dirty="0">
                <a:solidFill>
                  <a:schemeClr val="dk1"/>
                </a:solidFill>
                <a:latin typeface="Barlow"/>
                <a:ea typeface="Barlow"/>
                <a:cs typeface="Barlow"/>
                <a:sym typeface="Barlow"/>
              </a:rPr>
              <a:t> used by software applications. </a:t>
            </a:r>
          </a:p>
          <a:p>
            <a:pPr marL="139700" marR="0" lvl="0" algn="l" rtl="0">
              <a:lnSpc>
                <a:spcPct val="115000"/>
              </a:lnSpc>
              <a:spcBef>
                <a:spcPts val="0"/>
              </a:spcBef>
              <a:spcAft>
                <a:spcPts val="0"/>
              </a:spcAft>
              <a:buClr>
                <a:schemeClr val="dk1"/>
              </a:buClr>
              <a:buSzPts val="1400"/>
            </a:pPr>
            <a:endParaRPr lang="en-US" sz="1300"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300" i="0" strike="noStrike" cap="none" dirty="0">
                <a:solidFill>
                  <a:schemeClr val="dk1"/>
                </a:solidFill>
                <a:latin typeface="Barlow"/>
                <a:ea typeface="Barlow"/>
                <a:cs typeface="Barlow"/>
                <a:sym typeface="Barlow"/>
              </a:rPr>
              <a:t>Malicious actors employ API hooking as a stealthy method to </a:t>
            </a:r>
            <a:r>
              <a:rPr lang="en-US" sz="1300" b="1" i="0" strike="noStrike" cap="none" dirty="0">
                <a:solidFill>
                  <a:schemeClr val="dk1"/>
                </a:solidFill>
                <a:latin typeface="Barlow"/>
                <a:ea typeface="Barlow"/>
                <a:cs typeface="Barlow"/>
                <a:sym typeface="Barlow"/>
              </a:rPr>
              <a:t>manipulate system or application functionality</a:t>
            </a:r>
            <a:r>
              <a:rPr lang="en-US" sz="1300" i="0" strike="noStrike" cap="none" dirty="0">
                <a:solidFill>
                  <a:schemeClr val="dk1"/>
                </a:solidFill>
                <a:latin typeface="Barlow"/>
                <a:ea typeface="Barlow"/>
                <a:cs typeface="Barlow"/>
                <a:sym typeface="Barlow"/>
              </a:rPr>
              <a:t>, allowing them to </a:t>
            </a:r>
            <a:r>
              <a:rPr lang="en-US" sz="1300" b="1" i="0" strike="noStrike" cap="none" dirty="0">
                <a:solidFill>
                  <a:schemeClr val="dk1"/>
                </a:solidFill>
                <a:latin typeface="Barlow"/>
                <a:ea typeface="Barlow"/>
                <a:cs typeface="Barlow"/>
                <a:sym typeface="Barlow"/>
              </a:rPr>
              <a:t>gain unauthorized access, monitor user activities, or evade detection. </a:t>
            </a:r>
          </a:p>
          <a:p>
            <a:pPr marL="139700" marR="0" lvl="0" algn="l" rtl="0">
              <a:lnSpc>
                <a:spcPct val="115000"/>
              </a:lnSpc>
              <a:spcBef>
                <a:spcPts val="0"/>
              </a:spcBef>
              <a:spcAft>
                <a:spcPts val="0"/>
              </a:spcAft>
              <a:buClr>
                <a:schemeClr val="dk1"/>
              </a:buClr>
              <a:buSzPts val="1400"/>
            </a:pPr>
            <a:endParaRPr lang="en-US" sz="1300"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300" i="0" strike="noStrike" cap="none" dirty="0">
                <a:solidFill>
                  <a:schemeClr val="dk1"/>
                </a:solidFill>
                <a:latin typeface="Barlow"/>
                <a:ea typeface="Barlow"/>
                <a:cs typeface="Barlow"/>
                <a:sym typeface="Barlow"/>
              </a:rPr>
              <a:t>By injecting code to intercept API calls, malware can </a:t>
            </a:r>
            <a:r>
              <a:rPr lang="en-US" sz="1300" b="1" i="0" strike="noStrike" cap="none" dirty="0">
                <a:solidFill>
                  <a:schemeClr val="dk1"/>
                </a:solidFill>
                <a:latin typeface="Barlow"/>
                <a:ea typeface="Barlow"/>
                <a:cs typeface="Barlow"/>
                <a:sym typeface="Barlow"/>
              </a:rPr>
              <a:t>redirect program flow, modify data</a:t>
            </a:r>
            <a:r>
              <a:rPr lang="en-US" sz="1300" i="0" strike="noStrike" cap="none" dirty="0">
                <a:solidFill>
                  <a:schemeClr val="dk1"/>
                </a:solidFill>
                <a:latin typeface="Barlow"/>
                <a:ea typeface="Barlow"/>
                <a:cs typeface="Barlow"/>
                <a:sym typeface="Barlow"/>
              </a:rPr>
              <a:t>, or even </a:t>
            </a:r>
            <a:r>
              <a:rPr lang="en-US" sz="1300" b="1" i="0" strike="noStrike" cap="none" dirty="0">
                <a:solidFill>
                  <a:schemeClr val="dk1"/>
                </a:solidFill>
                <a:latin typeface="Barlow"/>
                <a:ea typeface="Barlow"/>
                <a:cs typeface="Barlow"/>
                <a:sym typeface="Barlow"/>
              </a:rPr>
              <a:t>substitute</a:t>
            </a:r>
            <a:r>
              <a:rPr lang="en-US" sz="1300" i="0" strike="noStrike" cap="none" dirty="0">
                <a:solidFill>
                  <a:schemeClr val="dk1"/>
                </a:solidFill>
                <a:latin typeface="Barlow"/>
                <a:ea typeface="Barlow"/>
                <a:cs typeface="Barlow"/>
                <a:sym typeface="Barlow"/>
              </a:rPr>
              <a:t> legitimate API responses with malicious ones. </a:t>
            </a:r>
          </a:p>
        </p:txBody>
      </p:sp>
      <p:sp>
        <p:nvSpPr>
          <p:cNvPr id="18" name="Google Shape;771;g25e6323f5e5_4_133">
            <a:extLst>
              <a:ext uri="{FF2B5EF4-FFF2-40B4-BE49-F238E27FC236}">
                <a16:creationId xmlns:a16="http://schemas.microsoft.com/office/drawing/2014/main" id="{989CB303-C832-0C18-C853-DC74AB4990B6}"/>
              </a:ext>
            </a:extLst>
          </p:cNvPr>
          <p:cNvSpPr txBox="1">
            <a:spLocks noGrp="1"/>
          </p:cNvSpPr>
          <p:nvPr>
            <p:ph type="title"/>
          </p:nvPr>
        </p:nvSpPr>
        <p:spPr>
          <a:xfrm>
            <a:off x="720725" y="444500"/>
            <a:ext cx="7702550" cy="57308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dirty="0"/>
              <a:t>Milestone Recap 2</a:t>
            </a:r>
            <a:endParaRPr dirty="0"/>
          </a:p>
        </p:txBody>
      </p:sp>
      <p:grpSp>
        <p:nvGrpSpPr>
          <p:cNvPr id="19" name="Group 18">
            <a:extLst>
              <a:ext uri="{FF2B5EF4-FFF2-40B4-BE49-F238E27FC236}">
                <a16:creationId xmlns:a16="http://schemas.microsoft.com/office/drawing/2014/main" id="{DBBC4A0A-FBCD-5253-B21B-61EAD6B001D1}"/>
              </a:ext>
            </a:extLst>
          </p:cNvPr>
          <p:cNvGrpSpPr/>
          <p:nvPr/>
        </p:nvGrpSpPr>
        <p:grpSpPr>
          <a:xfrm>
            <a:off x="371475" y="0"/>
            <a:ext cx="7517469" cy="5222806"/>
            <a:chOff x="371475" y="0"/>
            <a:chExt cx="7517469" cy="5222806"/>
          </a:xfrm>
        </p:grpSpPr>
        <p:sp>
          <p:nvSpPr>
            <p:cNvPr id="20" name="Google Shape;520;g25e6323f5e5_2_90">
              <a:extLst>
                <a:ext uri="{FF2B5EF4-FFF2-40B4-BE49-F238E27FC236}">
                  <a16:creationId xmlns:a16="http://schemas.microsoft.com/office/drawing/2014/main" id="{1312893A-5E2C-DB84-F5D7-5938D4CFCF0E}"/>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21" name="Picture 2" descr="Our Brand Identity » PES University">
              <a:extLst>
                <a:ext uri="{FF2B5EF4-FFF2-40B4-BE49-F238E27FC236}">
                  <a16:creationId xmlns:a16="http://schemas.microsoft.com/office/drawing/2014/main" id="{1D5840B7-F68C-1AD4-D27B-810AE4954474}"/>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enter for Information Security, Forensics and Cyber ...">
              <a:extLst>
                <a:ext uri="{FF2B5EF4-FFF2-40B4-BE49-F238E27FC236}">
                  <a16:creationId xmlns:a16="http://schemas.microsoft.com/office/drawing/2014/main" id="{7BC3DE5A-043C-7210-F1A6-A95A504DE80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520;g25e6323f5e5_2_90">
              <a:extLst>
                <a:ext uri="{FF2B5EF4-FFF2-40B4-BE49-F238E27FC236}">
                  <a16:creationId xmlns:a16="http://schemas.microsoft.com/office/drawing/2014/main" id="{05D48FA5-55E7-8063-A3DC-1BCAE8F53716}"/>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4" name="Google Shape;598;p2">
            <a:extLst>
              <a:ext uri="{FF2B5EF4-FFF2-40B4-BE49-F238E27FC236}">
                <a16:creationId xmlns:a16="http://schemas.microsoft.com/office/drawing/2014/main" id="{B99208EB-7AFB-9C7A-3F97-0324BF335597}"/>
              </a:ext>
            </a:extLst>
          </p:cNvPr>
          <p:cNvSpPr txBox="1">
            <a:spLocks noGrp="1"/>
          </p:cNvSpPr>
          <p:nvPr>
            <p:ph type="title"/>
          </p:nvPr>
        </p:nvSpPr>
        <p:spPr>
          <a:xfrm>
            <a:off x="719943" y="295910"/>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Quick Recap – Process Hooking</a:t>
            </a:r>
            <a:endParaRPr sz="3000" dirty="0"/>
          </a:p>
        </p:txBody>
      </p:sp>
      <p:pic>
        <p:nvPicPr>
          <p:cNvPr id="9218" name="Picture 2">
            <a:extLst>
              <a:ext uri="{FF2B5EF4-FFF2-40B4-BE49-F238E27FC236}">
                <a16:creationId xmlns:a16="http://schemas.microsoft.com/office/drawing/2014/main" id="{BA7C3C6A-4D14-1C63-3881-A48809933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79" y="1005451"/>
            <a:ext cx="5245312" cy="38039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48C601A-914C-A4FD-E52B-43EDA19F7175}"/>
              </a:ext>
            </a:extLst>
          </p:cNvPr>
          <p:cNvSpPr/>
          <p:nvPr/>
        </p:nvSpPr>
        <p:spPr>
          <a:xfrm>
            <a:off x="4460948" y="2711007"/>
            <a:ext cx="711200" cy="19642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23095A03-BB96-D76A-B899-DEEE77D5EF2E}"/>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4A5B3A47-7DBF-7797-87BF-3EE73100A174}"/>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A0B624D6-C61E-15F1-6530-EFFFD494E48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87C240EE-EE80-EF09-A30A-06784C00541A}"/>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191D2600-E362-BCB2-A0E9-276C20A74C15}"/>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15" name="Google Shape;599;p2">
            <a:extLst>
              <a:ext uri="{FF2B5EF4-FFF2-40B4-BE49-F238E27FC236}">
                <a16:creationId xmlns:a16="http://schemas.microsoft.com/office/drawing/2014/main" id="{9EB7AA4B-09E8-3E04-F486-D96E94731C48}"/>
              </a:ext>
            </a:extLst>
          </p:cNvPr>
          <p:cNvSpPr txBox="1"/>
          <p:nvPr/>
        </p:nvSpPr>
        <p:spPr>
          <a:xfrm>
            <a:off x="5870451" y="2386557"/>
            <a:ext cx="2718189" cy="648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IN" dirty="0">
                <a:solidFill>
                  <a:schemeClr val="dk1"/>
                </a:solidFill>
                <a:latin typeface="Barlow"/>
                <a:ea typeface="Barlow"/>
                <a:cs typeface="Barlow"/>
                <a:sym typeface="Barlow"/>
              </a:rPr>
              <a:t>Search for currently running CMD Process</a:t>
            </a:r>
            <a:endParaRPr lang="en-US" sz="140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p:txBody>
      </p:sp>
    </p:spTree>
    <p:extLst>
      <p:ext uri="{BB962C8B-B14F-4D97-AF65-F5344CB8AC3E}">
        <p14:creationId xmlns:p14="http://schemas.microsoft.com/office/powerpoint/2010/main" val="51136506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4" name="Google Shape;598;p2">
            <a:extLst>
              <a:ext uri="{FF2B5EF4-FFF2-40B4-BE49-F238E27FC236}">
                <a16:creationId xmlns:a16="http://schemas.microsoft.com/office/drawing/2014/main" id="{B99208EB-7AFB-9C7A-3F97-0324BF335597}"/>
              </a:ext>
            </a:extLst>
          </p:cNvPr>
          <p:cNvSpPr txBox="1">
            <a:spLocks noGrp="1"/>
          </p:cNvSpPr>
          <p:nvPr>
            <p:ph type="title"/>
          </p:nvPr>
        </p:nvSpPr>
        <p:spPr>
          <a:xfrm>
            <a:off x="719943" y="323004"/>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Quick Recap – Process Hooking</a:t>
            </a:r>
            <a:endParaRPr sz="3000" dirty="0"/>
          </a:p>
        </p:txBody>
      </p:sp>
      <p:pic>
        <p:nvPicPr>
          <p:cNvPr id="10242" name="Picture 2">
            <a:extLst>
              <a:ext uri="{FF2B5EF4-FFF2-40B4-BE49-F238E27FC236}">
                <a16:creationId xmlns:a16="http://schemas.microsoft.com/office/drawing/2014/main" id="{4EBF8150-D7D2-ADF3-9269-917E47A35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1205797"/>
            <a:ext cx="6762750" cy="3171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BF8DBFE-7522-54D3-F836-3E1B23404028}"/>
              </a:ext>
            </a:extLst>
          </p:cNvPr>
          <p:cNvSpPr/>
          <p:nvPr/>
        </p:nvSpPr>
        <p:spPr>
          <a:xfrm>
            <a:off x="4748105" y="1675432"/>
            <a:ext cx="1009227" cy="19642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11FE4E55-CB0E-6072-9582-11BE73E2FA0B}"/>
              </a:ext>
            </a:extLst>
          </p:cNvPr>
          <p:cNvGrpSpPr/>
          <p:nvPr/>
        </p:nvGrpSpPr>
        <p:grpSpPr>
          <a:xfrm>
            <a:off x="371475" y="0"/>
            <a:ext cx="7517469" cy="5222806"/>
            <a:chOff x="371475" y="0"/>
            <a:chExt cx="7517469" cy="5222806"/>
          </a:xfrm>
        </p:grpSpPr>
        <p:sp>
          <p:nvSpPr>
            <p:cNvPr id="7" name="Google Shape;520;g25e6323f5e5_2_90">
              <a:extLst>
                <a:ext uri="{FF2B5EF4-FFF2-40B4-BE49-F238E27FC236}">
                  <a16:creationId xmlns:a16="http://schemas.microsoft.com/office/drawing/2014/main" id="{149257F9-0EB7-FB9B-DCCC-0C86AE4D77B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8" name="Picture 2" descr="Our Brand Identity » PES University">
              <a:extLst>
                <a:ext uri="{FF2B5EF4-FFF2-40B4-BE49-F238E27FC236}">
                  <a16:creationId xmlns:a16="http://schemas.microsoft.com/office/drawing/2014/main" id="{67FC2B40-B618-187C-F0F5-60A41372BBB0}"/>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enter for Information Security, Forensics and Cyber ...">
              <a:extLst>
                <a:ext uri="{FF2B5EF4-FFF2-40B4-BE49-F238E27FC236}">
                  <a16:creationId xmlns:a16="http://schemas.microsoft.com/office/drawing/2014/main" id="{01D1E94E-5FB1-D07E-A7F3-CB0ACFAB8B6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20;g25e6323f5e5_2_90">
              <a:extLst>
                <a:ext uri="{FF2B5EF4-FFF2-40B4-BE49-F238E27FC236}">
                  <a16:creationId xmlns:a16="http://schemas.microsoft.com/office/drawing/2014/main" id="{346FC780-B72E-B47A-1DF0-DEDF9029C97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11" name="Google Shape;599;p2">
            <a:extLst>
              <a:ext uri="{FF2B5EF4-FFF2-40B4-BE49-F238E27FC236}">
                <a16:creationId xmlns:a16="http://schemas.microsoft.com/office/drawing/2014/main" id="{D5CD2F62-E97E-4A72-3085-F455D037417C}"/>
              </a:ext>
            </a:extLst>
          </p:cNvPr>
          <p:cNvSpPr txBox="1"/>
          <p:nvPr/>
        </p:nvSpPr>
        <p:spPr>
          <a:xfrm>
            <a:off x="3116110" y="4345726"/>
            <a:ext cx="2911665" cy="352748"/>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400" i="0" u="none" strike="noStrike" cap="none" dirty="0">
                <a:solidFill>
                  <a:schemeClr val="dk1"/>
                </a:solidFill>
                <a:latin typeface="Barlow"/>
                <a:ea typeface="Barlow"/>
                <a:cs typeface="Barlow"/>
                <a:sym typeface="Barlow"/>
              </a:rPr>
              <a:t>Hooking Characters on Key-Down</a:t>
            </a: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p:txBody>
      </p:sp>
    </p:spTree>
    <p:extLst>
      <p:ext uri="{BB962C8B-B14F-4D97-AF65-F5344CB8AC3E}">
        <p14:creationId xmlns:p14="http://schemas.microsoft.com/office/powerpoint/2010/main" val="36847518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25e6323f5e5_2_9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507" name="Google Shape;507;g25e6323f5e5_2_90"/>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25e6323f5e5_2_90"/>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9" name="Google Shape;509;g25e6323f5e5_2_90"/>
          <p:cNvGrpSpPr/>
          <p:nvPr/>
        </p:nvGrpSpPr>
        <p:grpSpPr>
          <a:xfrm>
            <a:off x="6409025" y="1904100"/>
            <a:ext cx="2178900" cy="962699"/>
            <a:chOff x="6409025" y="1904100"/>
            <a:chExt cx="2178900" cy="962699"/>
          </a:xfrm>
        </p:grpSpPr>
        <p:sp>
          <p:nvSpPr>
            <p:cNvPr id="510" name="Google Shape;510;g25e6323f5e5_2_90"/>
            <p:cNvSpPr txBox="1"/>
            <p:nvPr/>
          </p:nvSpPr>
          <p:spPr>
            <a:xfrm>
              <a:off x="6409025" y="1904100"/>
              <a:ext cx="2178900" cy="4662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Research Publications</a:t>
              </a:r>
              <a:endParaRPr sz="2000" b="0" i="0" u="none" strike="noStrike" cap="none">
                <a:solidFill>
                  <a:schemeClr val="dk1"/>
                </a:solidFill>
                <a:latin typeface="Secular One"/>
                <a:ea typeface="Secular One"/>
                <a:cs typeface="Secular One"/>
                <a:sym typeface="Secular One"/>
              </a:endParaRPr>
            </a:p>
          </p:txBody>
        </p:sp>
        <p:sp>
          <p:nvSpPr>
            <p:cNvPr id="511" name="Google Shape;511;g25e6323f5e5_2_90"/>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Our published work </a:t>
              </a:r>
              <a:endParaRPr sz="1400" b="0" i="0" u="none" strike="noStrike" cap="none">
                <a:solidFill>
                  <a:schemeClr val="dk1"/>
                </a:solidFill>
                <a:latin typeface="Barlow"/>
                <a:ea typeface="Barlow"/>
                <a:cs typeface="Barlow"/>
                <a:sym typeface="Barlow"/>
              </a:endParaRPr>
            </a:p>
          </p:txBody>
        </p:sp>
      </p:grpSp>
      <p:grpSp>
        <p:nvGrpSpPr>
          <p:cNvPr id="512" name="Google Shape;512;g25e6323f5e5_2_90"/>
          <p:cNvGrpSpPr/>
          <p:nvPr/>
        </p:nvGrpSpPr>
        <p:grpSpPr>
          <a:xfrm>
            <a:off x="618450" y="3545875"/>
            <a:ext cx="2116800" cy="962700"/>
            <a:chOff x="618450" y="3545875"/>
            <a:chExt cx="2116800" cy="962700"/>
          </a:xfrm>
        </p:grpSpPr>
        <p:sp>
          <p:nvSpPr>
            <p:cNvPr id="513" name="Google Shape;513;g25e6323f5e5_2_90"/>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b="1">
                  <a:solidFill>
                    <a:schemeClr val="dk1"/>
                  </a:solidFill>
                  <a:latin typeface="Barlow"/>
                  <a:ea typeface="Barlow"/>
                  <a:cs typeface="Barlow"/>
                  <a:sym typeface="Barlow"/>
                </a:rPr>
                <a:t>Milestones</a:t>
              </a:r>
              <a:r>
                <a:rPr lang="en">
                  <a:solidFill>
                    <a:schemeClr val="dk1"/>
                  </a:solidFill>
                  <a:latin typeface="Barlow"/>
                  <a:ea typeface="Barlow"/>
                  <a:cs typeface="Barlow"/>
                  <a:sym typeface="Barlow"/>
                </a:rPr>
                <a:t> Accomplished</a:t>
              </a:r>
              <a:endParaRPr sz="1400" b="1" i="0" u="none" strike="noStrike" cap="none">
                <a:solidFill>
                  <a:schemeClr val="dk1"/>
                </a:solidFill>
                <a:latin typeface="Barlow"/>
                <a:ea typeface="Barlow"/>
                <a:cs typeface="Barlow"/>
                <a:sym typeface="Barlow"/>
              </a:endParaRPr>
            </a:p>
          </p:txBody>
        </p:sp>
        <p:sp>
          <p:nvSpPr>
            <p:cNvPr id="514" name="Google Shape;514;g25e6323f5e5_2_90"/>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Project Recap</a:t>
              </a:r>
              <a:endParaRPr sz="2000" b="0" i="0" u="none" strike="noStrike" cap="none">
                <a:solidFill>
                  <a:schemeClr val="dk1"/>
                </a:solidFill>
                <a:latin typeface="Secular One"/>
                <a:ea typeface="Secular One"/>
                <a:cs typeface="Secular One"/>
                <a:sym typeface="Secular One"/>
              </a:endParaRPr>
            </a:p>
          </p:txBody>
        </p:sp>
      </p:grpSp>
      <p:grpSp>
        <p:nvGrpSpPr>
          <p:cNvPr id="515" name="Google Shape;515;g25e6323f5e5_2_90"/>
          <p:cNvGrpSpPr/>
          <p:nvPr/>
        </p:nvGrpSpPr>
        <p:grpSpPr>
          <a:xfrm>
            <a:off x="6409025" y="3545875"/>
            <a:ext cx="2232300" cy="962700"/>
            <a:chOff x="6409025" y="3545875"/>
            <a:chExt cx="2232300" cy="962700"/>
          </a:xfrm>
        </p:grpSpPr>
        <p:sp>
          <p:nvSpPr>
            <p:cNvPr id="516" name="Google Shape;516;g25e6323f5e5_2_90"/>
            <p:cNvSpPr txBox="1"/>
            <p:nvPr/>
          </p:nvSpPr>
          <p:spPr>
            <a:xfrm>
              <a:off x="6409025" y="3545875"/>
              <a:ext cx="2232300" cy="4662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Conclusion &amp; Future Plan</a:t>
              </a:r>
              <a:endParaRPr sz="2000" b="0" i="0" u="none" strike="noStrike" cap="none">
                <a:solidFill>
                  <a:schemeClr val="dk1"/>
                </a:solidFill>
                <a:latin typeface="Secular One"/>
                <a:ea typeface="Secular One"/>
                <a:cs typeface="Secular One"/>
                <a:sym typeface="Secular One"/>
              </a:endParaRPr>
            </a:p>
          </p:txBody>
        </p:sp>
        <p:sp>
          <p:nvSpPr>
            <p:cNvPr id="517" name="Google Shape;517;g25e6323f5e5_2_90"/>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What’s next?</a:t>
              </a:r>
              <a:endParaRPr sz="1400" b="1" i="0" u="none" strike="noStrike" cap="none">
                <a:solidFill>
                  <a:schemeClr val="dk1"/>
                </a:solidFill>
                <a:latin typeface="Barlow"/>
                <a:ea typeface="Barlow"/>
                <a:cs typeface="Barlow"/>
                <a:sym typeface="Barlow"/>
              </a:endParaRPr>
            </a:p>
          </p:txBody>
        </p:sp>
      </p:grpSp>
      <p:grpSp>
        <p:nvGrpSpPr>
          <p:cNvPr id="518" name="Google Shape;518;g25e6323f5e5_2_90"/>
          <p:cNvGrpSpPr/>
          <p:nvPr/>
        </p:nvGrpSpPr>
        <p:grpSpPr>
          <a:xfrm>
            <a:off x="720000" y="1904099"/>
            <a:ext cx="2015100" cy="962700"/>
            <a:chOff x="720000" y="1904099"/>
            <a:chExt cx="2015100" cy="962700"/>
          </a:xfrm>
        </p:grpSpPr>
        <p:sp>
          <p:nvSpPr>
            <p:cNvPr id="519" name="Google Shape;519;g25e6323f5e5_2_90"/>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About</a:t>
              </a:r>
              <a:endParaRPr sz="2000" b="0" i="0" u="none" strike="noStrike" cap="none">
                <a:solidFill>
                  <a:schemeClr val="dk1"/>
                </a:solidFill>
                <a:latin typeface="Secular One"/>
                <a:ea typeface="Secular One"/>
                <a:cs typeface="Secular One"/>
                <a:sym typeface="Secular One"/>
              </a:endParaRPr>
            </a:p>
          </p:txBody>
        </p:sp>
        <p:sp>
          <p:nvSpPr>
            <p:cNvPr id="520" name="Google Shape;520;g25e6323f5e5_2_90"/>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dirty="0">
                  <a:solidFill>
                    <a:schemeClr val="dk1"/>
                  </a:solidFill>
                  <a:latin typeface="Barlow"/>
                  <a:ea typeface="Barlow"/>
                  <a:cs typeface="Barlow"/>
                  <a:sym typeface="Barlow"/>
                </a:rPr>
                <a:t>Project </a:t>
              </a:r>
              <a:r>
                <a:rPr lang="en" b="1" dirty="0">
                  <a:solidFill>
                    <a:schemeClr val="dk1"/>
                  </a:solidFill>
                  <a:latin typeface="Barlow"/>
                  <a:ea typeface="Barlow"/>
                  <a:cs typeface="Barlow"/>
                  <a:sym typeface="Barlow"/>
                </a:rPr>
                <a:t>Abstract</a:t>
              </a:r>
              <a:r>
                <a:rPr lang="en" dirty="0">
                  <a:solidFill>
                    <a:schemeClr val="dk1"/>
                  </a:solidFill>
                  <a:latin typeface="Barlow"/>
                  <a:ea typeface="Barlow"/>
                  <a:cs typeface="Barlow"/>
                  <a:sym typeface="Barlow"/>
                </a:rPr>
                <a:t> and </a:t>
              </a:r>
              <a:r>
                <a:rPr lang="en" b="1" dirty="0">
                  <a:solidFill>
                    <a:schemeClr val="dk1"/>
                  </a:solidFill>
                  <a:latin typeface="Barlow"/>
                  <a:ea typeface="Barlow"/>
                  <a:cs typeface="Barlow"/>
                  <a:sym typeface="Barlow"/>
                </a:rPr>
                <a:t>Scope</a:t>
              </a:r>
              <a:endParaRPr sz="1400" b="1" i="0" u="none" strike="noStrike" cap="none" dirty="0">
                <a:solidFill>
                  <a:schemeClr val="dk1"/>
                </a:solidFill>
                <a:latin typeface="Barlow"/>
                <a:ea typeface="Barlow"/>
                <a:cs typeface="Barlow"/>
                <a:sym typeface="Barlow"/>
              </a:endParaRPr>
            </a:p>
          </p:txBody>
        </p:sp>
      </p:grpSp>
      <p:cxnSp>
        <p:nvCxnSpPr>
          <p:cNvPr id="521" name="Google Shape;521;g25e6323f5e5_2_90"/>
          <p:cNvCxnSpPr>
            <a:stCxn id="507" idx="2"/>
            <a:endCxn id="519"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522" name="Google Shape;522;g25e6323f5e5_2_90"/>
          <p:cNvCxnSpPr>
            <a:stCxn id="507" idx="2"/>
            <a:endCxn id="514"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523" name="Google Shape;523;g25e6323f5e5_2_90"/>
          <p:cNvCxnSpPr>
            <a:stCxn id="508" idx="6"/>
            <a:endCxn id="510" idx="1"/>
          </p:cNvCxnSpPr>
          <p:nvPr/>
        </p:nvCxnSpPr>
        <p:spPr>
          <a:xfrm rot="10800000" flipH="1">
            <a:off x="5964675" y="2137075"/>
            <a:ext cx="444300" cy="8220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524" name="Google Shape;524;g25e6323f5e5_2_90"/>
          <p:cNvCxnSpPr>
            <a:stCxn id="508" idx="6"/>
            <a:endCxn id="516" idx="1"/>
          </p:cNvCxnSpPr>
          <p:nvPr/>
        </p:nvCxnSpPr>
        <p:spPr>
          <a:xfrm>
            <a:off x="5964675" y="2959075"/>
            <a:ext cx="444300" cy="8199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525" name="Google Shape;525;g25e6323f5e5_2_90"/>
          <p:cNvGrpSpPr/>
          <p:nvPr/>
        </p:nvGrpSpPr>
        <p:grpSpPr>
          <a:xfrm>
            <a:off x="3482512" y="1509525"/>
            <a:ext cx="2178989" cy="2999050"/>
            <a:chOff x="3482512" y="1509525"/>
            <a:chExt cx="2178989" cy="2999050"/>
          </a:xfrm>
        </p:grpSpPr>
        <p:sp>
          <p:nvSpPr>
            <p:cNvPr id="526" name="Google Shape;526;g25e6323f5e5_2_90"/>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27" name="Google Shape;527;g25e6323f5e5_2_90"/>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Review - 3</a:t>
              </a:r>
              <a:endParaRPr sz="2000" b="0" i="0" u="none" strike="noStrike" cap="none">
                <a:solidFill>
                  <a:schemeClr val="dk1"/>
                </a:solidFill>
                <a:latin typeface="Secular One"/>
                <a:ea typeface="Secular One"/>
                <a:cs typeface="Secular One"/>
                <a:sym typeface="Secular One"/>
              </a:endParaRPr>
            </a:p>
          </p:txBody>
        </p:sp>
        <p:sp>
          <p:nvSpPr>
            <p:cNvPr id="528" name="Google Shape;528;g25e6323f5e5_2_90"/>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Our journey so far for Review - 3</a:t>
              </a:r>
              <a:endParaRPr sz="1400" b="0" i="0" u="none" strike="noStrike" cap="none">
                <a:solidFill>
                  <a:schemeClr val="dk1"/>
                </a:solidFill>
                <a:latin typeface="Barlow"/>
                <a:ea typeface="Barlow"/>
                <a:cs typeface="Barlow"/>
                <a:sym typeface="Barlow"/>
              </a:endParaRPr>
            </a:p>
          </p:txBody>
        </p:sp>
      </p:grpSp>
      <p:cxnSp>
        <p:nvCxnSpPr>
          <p:cNvPr id="529" name="Google Shape;529;g25e6323f5e5_2_90"/>
          <p:cNvCxnSpPr>
            <a:stCxn id="526" idx="0"/>
            <a:endCxn id="527"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530" name="Google Shape;530;g25e6323f5e5_2_90"/>
          <p:cNvCxnSpPr>
            <a:stCxn id="526" idx="4"/>
            <a:endCxn id="528"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531" name="Google Shape;531;g25e6323f5e5_2_90"/>
          <p:cNvGrpSpPr/>
          <p:nvPr/>
        </p:nvGrpSpPr>
        <p:grpSpPr>
          <a:xfrm>
            <a:off x="4408543" y="2795665"/>
            <a:ext cx="326803" cy="325930"/>
            <a:chOff x="-46779100" y="3938500"/>
            <a:chExt cx="299325" cy="298525"/>
          </a:xfrm>
        </p:grpSpPr>
        <p:sp>
          <p:nvSpPr>
            <p:cNvPr id="532" name="Google Shape;532;g25e6323f5e5_2_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g25e6323f5e5_2_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4" name="Google Shape;534;g25e6323f5e5_2_90"/>
          <p:cNvGrpSpPr/>
          <p:nvPr/>
        </p:nvGrpSpPr>
        <p:grpSpPr>
          <a:xfrm>
            <a:off x="3367396" y="2793954"/>
            <a:ext cx="350004" cy="330242"/>
            <a:chOff x="-46422300" y="3936925"/>
            <a:chExt cx="320575" cy="302475"/>
          </a:xfrm>
        </p:grpSpPr>
        <p:sp>
          <p:nvSpPr>
            <p:cNvPr id="535" name="Google Shape;535;g25e6323f5e5_2_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g25e6323f5e5_2_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g25e6323f5e5_2_90"/>
          <p:cNvGrpSpPr/>
          <p:nvPr/>
        </p:nvGrpSpPr>
        <p:grpSpPr>
          <a:xfrm>
            <a:off x="5476417" y="2794935"/>
            <a:ext cx="250268" cy="328386"/>
            <a:chOff x="-46007225" y="3937825"/>
            <a:chExt cx="229225" cy="300775"/>
          </a:xfrm>
        </p:grpSpPr>
        <p:sp>
          <p:nvSpPr>
            <p:cNvPr id="538" name="Google Shape;538;g25e6323f5e5_2_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g25e6323f5e5_2_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g25e6323f5e5_2_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g25e6323f5e5_2_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g25e6323f5e5_2_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g25e6323f5e5_2_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g25e6323f5e5_2_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g25e6323f5e5_2_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g25e6323f5e5_2_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g25e6323f5e5_2_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679EB80A-84B0-7BCB-538E-75C782BBCA1E}"/>
              </a:ext>
            </a:extLst>
          </p:cNvPr>
          <p:cNvGrpSpPr/>
          <p:nvPr/>
        </p:nvGrpSpPr>
        <p:grpSpPr>
          <a:xfrm>
            <a:off x="371475" y="0"/>
            <a:ext cx="7517469" cy="5222806"/>
            <a:chOff x="371475" y="0"/>
            <a:chExt cx="7517469" cy="5222806"/>
          </a:xfrm>
        </p:grpSpPr>
        <p:sp>
          <p:nvSpPr>
            <p:cNvPr id="2" name="Google Shape;520;g25e6323f5e5_2_90">
              <a:extLst>
                <a:ext uri="{FF2B5EF4-FFF2-40B4-BE49-F238E27FC236}">
                  <a16:creationId xmlns:a16="http://schemas.microsoft.com/office/drawing/2014/main" id="{033F2062-5983-D6F7-5FD9-47740BC8B186}"/>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76802" name="Picture 2" descr="Our Brand Identity » PES University">
              <a:extLst>
                <a:ext uri="{FF2B5EF4-FFF2-40B4-BE49-F238E27FC236}">
                  <a16:creationId xmlns:a16="http://schemas.microsoft.com/office/drawing/2014/main" id="{4D0D511B-347D-6A22-0277-9EB91FBBFDB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6804" name="Picture 4" descr="Center for Information Security, Forensics and Cyber ...">
              <a:extLst>
                <a:ext uri="{FF2B5EF4-FFF2-40B4-BE49-F238E27FC236}">
                  <a16:creationId xmlns:a16="http://schemas.microsoft.com/office/drawing/2014/main" id="{E51A1121-6D50-844E-E073-81910B5DF9A4}"/>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20;g25e6323f5e5_2_90">
              <a:extLst>
                <a:ext uri="{FF2B5EF4-FFF2-40B4-BE49-F238E27FC236}">
                  <a16:creationId xmlns:a16="http://schemas.microsoft.com/office/drawing/2014/main" id="{7D645A72-DF4A-E41D-F8A3-EDBE1A369E8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4" name="Google Shape;598;p2">
            <a:extLst>
              <a:ext uri="{FF2B5EF4-FFF2-40B4-BE49-F238E27FC236}">
                <a16:creationId xmlns:a16="http://schemas.microsoft.com/office/drawing/2014/main" id="{B99208EB-7AFB-9C7A-3F97-0324BF335597}"/>
              </a:ext>
            </a:extLst>
          </p:cNvPr>
          <p:cNvSpPr txBox="1">
            <a:spLocks noGrp="1"/>
          </p:cNvSpPr>
          <p:nvPr>
            <p:ph type="title"/>
          </p:nvPr>
        </p:nvSpPr>
        <p:spPr>
          <a:xfrm>
            <a:off x="720000" y="308352"/>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Quick Recap –Hooking - Code</a:t>
            </a:r>
            <a:endParaRPr sz="3000" dirty="0"/>
          </a:p>
        </p:txBody>
      </p:sp>
      <p:pic>
        <p:nvPicPr>
          <p:cNvPr id="11266" name="Picture 2">
            <a:extLst>
              <a:ext uri="{FF2B5EF4-FFF2-40B4-BE49-F238E27FC236}">
                <a16:creationId xmlns:a16="http://schemas.microsoft.com/office/drawing/2014/main" id="{BA06F307-E4C9-4E96-7E7F-D8E1E7F3B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722" y="1009516"/>
            <a:ext cx="6316556" cy="3743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A18C6AB-BC84-4194-7D98-4FD2B099FBF5}"/>
              </a:ext>
            </a:extLst>
          </p:cNvPr>
          <p:cNvSpPr/>
          <p:nvPr/>
        </p:nvSpPr>
        <p:spPr>
          <a:xfrm>
            <a:off x="4016585" y="1998134"/>
            <a:ext cx="1327575" cy="385286"/>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5B9E298-2E0A-64D5-D575-59999CE5A43D}"/>
              </a:ext>
            </a:extLst>
          </p:cNvPr>
          <p:cNvSpPr/>
          <p:nvPr/>
        </p:nvSpPr>
        <p:spPr>
          <a:xfrm>
            <a:off x="2346958" y="2760134"/>
            <a:ext cx="3064935" cy="19981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93D618A0-42EA-53CC-DBEA-BF44FF6DE7CA}"/>
              </a:ext>
            </a:extLst>
          </p:cNvPr>
          <p:cNvGrpSpPr/>
          <p:nvPr/>
        </p:nvGrpSpPr>
        <p:grpSpPr>
          <a:xfrm>
            <a:off x="371475" y="0"/>
            <a:ext cx="7517469" cy="5222806"/>
            <a:chOff x="371475" y="0"/>
            <a:chExt cx="7517469" cy="5222806"/>
          </a:xfrm>
        </p:grpSpPr>
        <p:sp>
          <p:nvSpPr>
            <p:cNvPr id="6" name="Google Shape;520;g25e6323f5e5_2_90">
              <a:extLst>
                <a:ext uri="{FF2B5EF4-FFF2-40B4-BE49-F238E27FC236}">
                  <a16:creationId xmlns:a16="http://schemas.microsoft.com/office/drawing/2014/main" id="{59E04D63-A393-8597-1694-6F47594F5F1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7" name="Picture 2" descr="Our Brand Identity » PES University">
              <a:extLst>
                <a:ext uri="{FF2B5EF4-FFF2-40B4-BE49-F238E27FC236}">
                  <a16:creationId xmlns:a16="http://schemas.microsoft.com/office/drawing/2014/main" id="{1B90CD5A-19BC-2C2A-416C-C247391157CE}"/>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enter for Information Security, Forensics and Cyber ...">
              <a:extLst>
                <a:ext uri="{FF2B5EF4-FFF2-40B4-BE49-F238E27FC236}">
                  <a16:creationId xmlns:a16="http://schemas.microsoft.com/office/drawing/2014/main" id="{92F4B406-99BD-EAEA-2A24-747CC7CD6ABF}"/>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20;g25e6323f5e5_2_90">
              <a:extLst>
                <a:ext uri="{FF2B5EF4-FFF2-40B4-BE49-F238E27FC236}">
                  <a16:creationId xmlns:a16="http://schemas.microsoft.com/office/drawing/2014/main" id="{614650A5-5705-0701-747E-0F8915B45A36}"/>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51326554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2" name="Group 1">
            <a:extLst>
              <a:ext uri="{FF2B5EF4-FFF2-40B4-BE49-F238E27FC236}">
                <a16:creationId xmlns:a16="http://schemas.microsoft.com/office/drawing/2014/main" id="{5FCEB7AB-85A4-DF30-902F-D8D5B6E858EA}"/>
              </a:ext>
            </a:extLst>
          </p:cNvPr>
          <p:cNvGrpSpPr/>
          <p:nvPr/>
        </p:nvGrpSpPr>
        <p:grpSpPr>
          <a:xfrm>
            <a:off x="720000" y="1212874"/>
            <a:ext cx="1605000" cy="1887273"/>
            <a:chOff x="3769500" y="1402527"/>
            <a:chExt cx="1605000" cy="1887273"/>
          </a:xfrm>
        </p:grpSpPr>
        <p:grpSp>
          <p:nvGrpSpPr>
            <p:cNvPr id="3" name="Google Shape;750;g25e6323f5e5_4_100">
              <a:extLst>
                <a:ext uri="{FF2B5EF4-FFF2-40B4-BE49-F238E27FC236}">
                  <a16:creationId xmlns:a16="http://schemas.microsoft.com/office/drawing/2014/main" id="{E5C39F60-B336-2F2D-0DD4-D0FC64050983}"/>
                </a:ext>
              </a:extLst>
            </p:cNvPr>
            <p:cNvGrpSpPr/>
            <p:nvPr/>
          </p:nvGrpSpPr>
          <p:grpSpPr>
            <a:xfrm>
              <a:off x="3769500" y="1402527"/>
              <a:ext cx="1605000" cy="1887273"/>
              <a:chOff x="3769503" y="1399222"/>
              <a:chExt cx="1605000" cy="1890578"/>
            </a:xfrm>
          </p:grpSpPr>
          <p:sp>
            <p:nvSpPr>
              <p:cNvPr id="5" name="Google Shape;751;g25e6323f5e5_4_100">
                <a:extLst>
                  <a:ext uri="{FF2B5EF4-FFF2-40B4-BE49-F238E27FC236}">
                    <a16:creationId xmlns:a16="http://schemas.microsoft.com/office/drawing/2014/main" id="{19BED16F-A845-AE82-D2DB-8BC89033FC50}"/>
                  </a:ext>
                </a:extLst>
              </p:cNvPr>
              <p:cNvSpPr/>
              <p:nvPr/>
            </p:nvSpPr>
            <p:spPr>
              <a:xfrm>
                <a:off x="4148575" y="2652300"/>
                <a:ext cx="846900" cy="637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Secular One"/>
                    <a:ea typeface="Secular One"/>
                    <a:cs typeface="Secular One"/>
                    <a:sym typeface="Secular One"/>
                  </a:rPr>
                  <a:t>03</a:t>
                </a:r>
                <a:endParaRPr sz="3000" b="0" i="0" u="none" strike="noStrike" cap="none">
                  <a:solidFill>
                    <a:schemeClr val="dk1"/>
                  </a:solidFill>
                  <a:latin typeface="Secular One"/>
                  <a:ea typeface="Secular One"/>
                  <a:cs typeface="Secular One"/>
                  <a:sym typeface="Secular One"/>
                </a:endParaRPr>
              </a:p>
            </p:txBody>
          </p:sp>
          <p:sp>
            <p:nvSpPr>
              <p:cNvPr id="6" name="Google Shape;753;g25e6323f5e5_4_100">
                <a:extLst>
                  <a:ext uri="{FF2B5EF4-FFF2-40B4-BE49-F238E27FC236}">
                    <a16:creationId xmlns:a16="http://schemas.microsoft.com/office/drawing/2014/main" id="{5D51A742-09F0-B568-F7DA-2383F8939EFE}"/>
                  </a:ext>
                </a:extLst>
              </p:cNvPr>
              <p:cNvSpPr txBox="1"/>
              <p:nvPr/>
            </p:nvSpPr>
            <p:spPr>
              <a:xfrm>
                <a:off x="3769503" y="1399222"/>
                <a:ext cx="1605000" cy="919564"/>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300"/>
                  <a:buFont typeface="Arial"/>
                  <a:buNone/>
                </a:pPr>
                <a:r>
                  <a:rPr lang="en" sz="2300" b="0" i="0" u="none" strike="noStrike" cap="none" dirty="0">
                    <a:solidFill>
                      <a:schemeClr val="dk1"/>
                    </a:solidFill>
                    <a:latin typeface="Secular One"/>
                    <a:ea typeface="Secular One"/>
                    <a:cs typeface="Secular One"/>
                    <a:sym typeface="Secular One"/>
                  </a:rPr>
                  <a:t>Fileless Malware</a:t>
                </a:r>
                <a:endParaRPr sz="2300" b="0" i="0" u="none" strike="noStrike" cap="none" dirty="0">
                  <a:solidFill>
                    <a:schemeClr val="dk1"/>
                  </a:solidFill>
                  <a:latin typeface="Secular One"/>
                  <a:ea typeface="Secular One"/>
                  <a:cs typeface="Secular One"/>
                  <a:sym typeface="Secular One"/>
                </a:endParaRPr>
              </a:p>
            </p:txBody>
          </p:sp>
        </p:grpSp>
        <p:cxnSp>
          <p:nvCxnSpPr>
            <p:cNvPr id="4" name="Google Shape;759;g25e6323f5e5_4_100">
              <a:extLst>
                <a:ext uri="{FF2B5EF4-FFF2-40B4-BE49-F238E27FC236}">
                  <a16:creationId xmlns:a16="http://schemas.microsoft.com/office/drawing/2014/main" id="{831CA83F-E360-AEEB-A063-8B0BC207F009}"/>
                </a:ext>
              </a:extLst>
            </p:cNvPr>
            <p:cNvCxnSpPr>
              <a:cxnSpLocks/>
              <a:endCxn id="5" idx="0"/>
            </p:cNvCxnSpPr>
            <p:nvPr/>
          </p:nvCxnSpPr>
          <p:spPr>
            <a:xfrm>
              <a:off x="4572022" y="2399375"/>
              <a:ext cx="0" cy="254039"/>
            </a:xfrm>
            <a:prstGeom prst="straightConnector1">
              <a:avLst/>
            </a:prstGeom>
            <a:noFill/>
            <a:ln w="19050" cap="flat" cmpd="sng">
              <a:solidFill>
                <a:schemeClr val="dk1"/>
              </a:solidFill>
              <a:prstDash val="solid"/>
              <a:round/>
              <a:headEnd type="oval" w="med" len="med"/>
              <a:tailEnd type="none" w="sm" len="sm"/>
            </a:ln>
          </p:spPr>
        </p:cxnSp>
      </p:grpSp>
      <p:sp>
        <p:nvSpPr>
          <p:cNvPr id="7" name="Google Shape;599;p2">
            <a:extLst>
              <a:ext uri="{FF2B5EF4-FFF2-40B4-BE49-F238E27FC236}">
                <a16:creationId xmlns:a16="http://schemas.microsoft.com/office/drawing/2014/main" id="{E5E07D0A-FC24-EC4F-135D-E01E7DC2AE73}"/>
              </a:ext>
            </a:extLst>
          </p:cNvPr>
          <p:cNvSpPr txBox="1"/>
          <p:nvPr/>
        </p:nvSpPr>
        <p:spPr>
          <a:xfrm>
            <a:off x="2748452" y="1212874"/>
            <a:ext cx="5296476" cy="1665793"/>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200" i="0" strike="noStrike" cap="none" dirty="0">
                <a:solidFill>
                  <a:schemeClr val="dk1"/>
                </a:solidFill>
                <a:latin typeface="Barlow"/>
                <a:ea typeface="Barlow"/>
                <a:cs typeface="Barlow"/>
                <a:sym typeface="Barlow"/>
              </a:rPr>
              <a:t>Fileless malware is malicious code that works directly within a computer’s memory instead of the hard drive. It uses legitimate, otherwise benevolent programs to compromise your computer instead of malicious files.</a:t>
            </a:r>
          </a:p>
          <a:p>
            <a:pPr marL="139700" marR="0" lvl="0" algn="l" rtl="0">
              <a:lnSpc>
                <a:spcPct val="115000"/>
              </a:lnSpc>
              <a:spcBef>
                <a:spcPts val="0"/>
              </a:spcBef>
              <a:spcAft>
                <a:spcPts val="0"/>
              </a:spcAft>
              <a:buClr>
                <a:schemeClr val="dk1"/>
              </a:buClr>
              <a:buSzPts val="1400"/>
            </a:pPr>
            <a:endParaRPr lang="en-US" sz="1200" i="0"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200" i="0" strike="noStrike" cap="none" dirty="0">
                <a:solidFill>
                  <a:schemeClr val="dk1"/>
                </a:solidFill>
                <a:latin typeface="Barlow"/>
                <a:ea typeface="Barlow"/>
                <a:cs typeface="Barlow"/>
                <a:sym typeface="Barlow"/>
              </a:rPr>
              <a:t>It is “Fileless” in the sense that no files are downloaded to your hard drive. Fileless malware hides by using applications administrators would usually trust.</a:t>
            </a:r>
          </a:p>
          <a:p>
            <a:pPr marL="139700" marR="0" lvl="0" algn="l" rtl="0">
              <a:lnSpc>
                <a:spcPct val="115000"/>
              </a:lnSpc>
              <a:spcBef>
                <a:spcPts val="0"/>
              </a:spcBef>
              <a:spcAft>
                <a:spcPts val="0"/>
              </a:spcAft>
              <a:buClr>
                <a:schemeClr val="dk1"/>
              </a:buClr>
              <a:buSzPts val="1400"/>
            </a:pPr>
            <a:endParaRPr lang="en-US" sz="1200" i="0" strike="noStrike" cap="none" dirty="0">
              <a:solidFill>
                <a:schemeClr val="dk1"/>
              </a:solidFill>
              <a:latin typeface="Barlow"/>
              <a:ea typeface="Barlow"/>
              <a:cs typeface="Barlow"/>
              <a:sym typeface="Barlow"/>
            </a:endParaRPr>
          </a:p>
        </p:txBody>
      </p:sp>
      <p:pic>
        <p:nvPicPr>
          <p:cNvPr id="14338" name="Picture 2">
            <a:extLst>
              <a:ext uri="{FF2B5EF4-FFF2-40B4-BE49-F238E27FC236}">
                <a16:creationId xmlns:a16="http://schemas.microsoft.com/office/drawing/2014/main" id="{852F4240-B3D5-0AED-C276-51B11C038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267" y="2878667"/>
            <a:ext cx="5145941" cy="170254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771;g25e6323f5e5_4_133">
            <a:extLst>
              <a:ext uri="{FF2B5EF4-FFF2-40B4-BE49-F238E27FC236}">
                <a16:creationId xmlns:a16="http://schemas.microsoft.com/office/drawing/2014/main" id="{4BD10541-4A63-0139-DFC8-B783E103462C}"/>
              </a:ext>
            </a:extLst>
          </p:cNvPr>
          <p:cNvSpPr txBox="1">
            <a:spLocks noGrp="1"/>
          </p:cNvSpPr>
          <p:nvPr>
            <p:ph type="title"/>
          </p:nvPr>
        </p:nvSpPr>
        <p:spPr>
          <a:xfrm>
            <a:off x="720000" y="276708"/>
            <a:ext cx="7704000" cy="75014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dirty="0"/>
              <a:t>Milestone Recap 3</a:t>
            </a:r>
            <a:endParaRPr dirty="0"/>
          </a:p>
        </p:txBody>
      </p:sp>
      <p:grpSp>
        <p:nvGrpSpPr>
          <p:cNvPr id="11" name="Group 10">
            <a:extLst>
              <a:ext uri="{FF2B5EF4-FFF2-40B4-BE49-F238E27FC236}">
                <a16:creationId xmlns:a16="http://schemas.microsoft.com/office/drawing/2014/main" id="{E1EE8CD8-2387-1E4B-3820-4E93E70E6461}"/>
              </a:ext>
            </a:extLst>
          </p:cNvPr>
          <p:cNvGrpSpPr/>
          <p:nvPr/>
        </p:nvGrpSpPr>
        <p:grpSpPr>
          <a:xfrm>
            <a:off x="371475" y="0"/>
            <a:ext cx="7517469" cy="5222806"/>
            <a:chOff x="371475" y="0"/>
            <a:chExt cx="7517469" cy="5222806"/>
          </a:xfrm>
        </p:grpSpPr>
        <p:sp>
          <p:nvSpPr>
            <p:cNvPr id="12" name="Google Shape;520;g25e6323f5e5_2_90">
              <a:extLst>
                <a:ext uri="{FF2B5EF4-FFF2-40B4-BE49-F238E27FC236}">
                  <a16:creationId xmlns:a16="http://schemas.microsoft.com/office/drawing/2014/main" id="{318CB283-096C-F49A-E118-ABADA533A96E}"/>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3" name="Picture 2" descr="Our Brand Identity » PES University">
              <a:extLst>
                <a:ext uri="{FF2B5EF4-FFF2-40B4-BE49-F238E27FC236}">
                  <a16:creationId xmlns:a16="http://schemas.microsoft.com/office/drawing/2014/main" id="{D6427ED9-16C1-E8EB-2844-D240A3BB58D2}"/>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enter for Information Security, Forensics and Cyber ...">
              <a:extLst>
                <a:ext uri="{FF2B5EF4-FFF2-40B4-BE49-F238E27FC236}">
                  <a16:creationId xmlns:a16="http://schemas.microsoft.com/office/drawing/2014/main" id="{601EAFD5-703D-D9D0-200B-C0AF0C1FB56B}"/>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520;g25e6323f5e5_2_90">
              <a:extLst>
                <a:ext uri="{FF2B5EF4-FFF2-40B4-BE49-F238E27FC236}">
                  <a16:creationId xmlns:a16="http://schemas.microsoft.com/office/drawing/2014/main" id="{116B37DA-2083-F622-51F8-BB9E172E6476}"/>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grpSp>
        <p:nvGrpSpPr>
          <p:cNvPr id="2" name="Group 1">
            <a:extLst>
              <a:ext uri="{FF2B5EF4-FFF2-40B4-BE49-F238E27FC236}">
                <a16:creationId xmlns:a16="http://schemas.microsoft.com/office/drawing/2014/main" id="{6ACD795A-AEA6-27C6-2C9D-7E24EE7627D1}"/>
              </a:ext>
            </a:extLst>
          </p:cNvPr>
          <p:cNvGrpSpPr/>
          <p:nvPr/>
        </p:nvGrpSpPr>
        <p:grpSpPr>
          <a:xfrm>
            <a:off x="407280" y="1555020"/>
            <a:ext cx="1605000" cy="2302605"/>
            <a:chOff x="5297626" y="2652300"/>
            <a:chExt cx="1605000" cy="2302605"/>
          </a:xfrm>
        </p:grpSpPr>
        <p:grpSp>
          <p:nvGrpSpPr>
            <p:cNvPr id="3" name="Google Shape;742;g25e6323f5e5_4_100">
              <a:extLst>
                <a:ext uri="{FF2B5EF4-FFF2-40B4-BE49-F238E27FC236}">
                  <a16:creationId xmlns:a16="http://schemas.microsoft.com/office/drawing/2014/main" id="{B4253385-B605-4D2D-12C6-02A743AB7B9E}"/>
                </a:ext>
              </a:extLst>
            </p:cNvPr>
            <p:cNvGrpSpPr/>
            <p:nvPr/>
          </p:nvGrpSpPr>
          <p:grpSpPr>
            <a:xfrm>
              <a:off x="5297626" y="2652300"/>
              <a:ext cx="1605000" cy="2302605"/>
              <a:chOff x="5297627" y="2652300"/>
              <a:chExt cx="1605000" cy="2302605"/>
            </a:xfrm>
          </p:grpSpPr>
          <p:sp>
            <p:nvSpPr>
              <p:cNvPr id="5" name="Google Shape;744;g25e6323f5e5_4_100">
                <a:extLst>
                  <a:ext uri="{FF2B5EF4-FFF2-40B4-BE49-F238E27FC236}">
                    <a16:creationId xmlns:a16="http://schemas.microsoft.com/office/drawing/2014/main" id="{EDC64B4F-A06E-F090-84EB-974BE439B950}"/>
                  </a:ext>
                </a:extLst>
              </p:cNvPr>
              <p:cNvSpPr txBox="1"/>
              <p:nvPr/>
            </p:nvSpPr>
            <p:spPr>
              <a:xfrm>
                <a:off x="5297627" y="3560789"/>
                <a:ext cx="1605000" cy="1394116"/>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300"/>
                  <a:buFont typeface="Arial"/>
                  <a:buNone/>
                </a:pPr>
                <a:r>
                  <a:rPr lang="en" sz="2300" b="0" i="0" u="none" strike="noStrike" cap="none" dirty="0">
                    <a:solidFill>
                      <a:schemeClr val="dk1"/>
                    </a:solidFill>
                    <a:latin typeface="Secular One"/>
                    <a:ea typeface="Secular One"/>
                    <a:cs typeface="Secular One"/>
                    <a:sym typeface="Secular One"/>
                  </a:rPr>
                  <a:t>Double Pulsar (DP)</a:t>
                </a:r>
                <a:endParaRPr sz="2300" b="0" i="0" u="none" strike="noStrike" cap="none" dirty="0">
                  <a:solidFill>
                    <a:schemeClr val="dk1"/>
                  </a:solidFill>
                  <a:latin typeface="Secular One"/>
                  <a:ea typeface="Secular One"/>
                  <a:cs typeface="Secular One"/>
                  <a:sym typeface="Secular One"/>
                </a:endParaRPr>
              </a:p>
            </p:txBody>
          </p:sp>
          <p:sp>
            <p:nvSpPr>
              <p:cNvPr id="6" name="Google Shape;745;g25e6323f5e5_4_100">
                <a:extLst>
                  <a:ext uri="{FF2B5EF4-FFF2-40B4-BE49-F238E27FC236}">
                    <a16:creationId xmlns:a16="http://schemas.microsoft.com/office/drawing/2014/main" id="{8E0E82C3-9B8B-08C1-F782-8F1609BC0675}"/>
                  </a:ext>
                </a:extLst>
              </p:cNvPr>
              <p:cNvSpPr/>
              <p:nvPr/>
            </p:nvSpPr>
            <p:spPr>
              <a:xfrm>
                <a:off x="5676713" y="2652300"/>
                <a:ext cx="846900" cy="637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Secular One"/>
                    <a:ea typeface="Secular One"/>
                    <a:cs typeface="Secular One"/>
                    <a:sym typeface="Secular One"/>
                  </a:rPr>
                  <a:t>04</a:t>
                </a:r>
                <a:endParaRPr sz="3000" b="0" i="0" u="none" strike="noStrike" cap="none" dirty="0">
                  <a:solidFill>
                    <a:schemeClr val="dk1"/>
                  </a:solidFill>
                  <a:latin typeface="Secular One"/>
                  <a:ea typeface="Secular One"/>
                  <a:cs typeface="Secular One"/>
                  <a:sym typeface="Secular One"/>
                </a:endParaRPr>
              </a:p>
            </p:txBody>
          </p:sp>
        </p:grpSp>
        <p:cxnSp>
          <p:nvCxnSpPr>
            <p:cNvPr id="4" name="Google Shape;761;g25e6323f5e5_4_100">
              <a:extLst>
                <a:ext uri="{FF2B5EF4-FFF2-40B4-BE49-F238E27FC236}">
                  <a16:creationId xmlns:a16="http://schemas.microsoft.com/office/drawing/2014/main" id="{033B3151-B87A-1D33-97EA-66867D152640}"/>
                </a:ext>
              </a:extLst>
            </p:cNvPr>
            <p:cNvCxnSpPr>
              <a:cxnSpLocks/>
              <a:stCxn id="6" idx="2"/>
              <a:endCxn id="5" idx="0"/>
            </p:cNvCxnSpPr>
            <p:nvPr/>
          </p:nvCxnSpPr>
          <p:spPr>
            <a:xfrm flipH="1">
              <a:off x="6100126" y="3289800"/>
              <a:ext cx="36" cy="270989"/>
            </a:xfrm>
            <a:prstGeom prst="straightConnector1">
              <a:avLst/>
            </a:prstGeom>
            <a:noFill/>
            <a:ln w="19050" cap="flat" cmpd="sng">
              <a:solidFill>
                <a:schemeClr val="dk1"/>
              </a:solidFill>
              <a:prstDash val="solid"/>
              <a:round/>
              <a:headEnd type="none" w="sm" len="sm"/>
              <a:tailEnd type="oval" w="med" len="med"/>
            </a:ln>
          </p:spPr>
        </p:cxnSp>
      </p:grpSp>
      <p:sp>
        <p:nvSpPr>
          <p:cNvPr id="11" name="Google Shape;599;p2">
            <a:extLst>
              <a:ext uri="{FF2B5EF4-FFF2-40B4-BE49-F238E27FC236}">
                <a16:creationId xmlns:a16="http://schemas.microsoft.com/office/drawing/2014/main" id="{110E7810-791C-8F5D-D18F-7B0A7046626B}"/>
              </a:ext>
            </a:extLst>
          </p:cNvPr>
          <p:cNvSpPr txBox="1"/>
          <p:nvPr/>
        </p:nvSpPr>
        <p:spPr>
          <a:xfrm>
            <a:off x="2748450" y="1429620"/>
            <a:ext cx="5296476" cy="2185118"/>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600" i="0" strike="noStrike" cap="none" dirty="0">
                <a:solidFill>
                  <a:schemeClr val="dk1"/>
                </a:solidFill>
                <a:latin typeface="Barlow"/>
                <a:ea typeface="Barlow"/>
                <a:cs typeface="Barlow"/>
                <a:sym typeface="Barlow"/>
              </a:rPr>
              <a:t>A </a:t>
            </a:r>
            <a:r>
              <a:rPr lang="en-US" sz="1600" b="1" i="0" strike="noStrike" cap="none" dirty="0" err="1">
                <a:solidFill>
                  <a:schemeClr val="dk1"/>
                </a:solidFill>
                <a:latin typeface="Barlow"/>
                <a:ea typeface="Barlow"/>
                <a:cs typeface="Barlow"/>
                <a:sym typeface="Barlow"/>
              </a:rPr>
              <a:t>DoublePulsar</a:t>
            </a:r>
            <a:r>
              <a:rPr lang="en-US" sz="1600" i="0" strike="noStrike" cap="none" dirty="0">
                <a:solidFill>
                  <a:schemeClr val="dk1"/>
                </a:solidFill>
                <a:latin typeface="Barlow"/>
                <a:ea typeface="Barlow"/>
                <a:cs typeface="Barlow"/>
                <a:sym typeface="Barlow"/>
              </a:rPr>
              <a:t> attack works by silently installing a dangerous backdoor implant on your PC, which attackers can use to bypass your PC's security and access your system without detection. </a:t>
            </a:r>
          </a:p>
          <a:p>
            <a:pPr marL="139700" marR="0" lvl="0" algn="l" rtl="0">
              <a:lnSpc>
                <a:spcPct val="115000"/>
              </a:lnSpc>
              <a:spcBef>
                <a:spcPts val="0"/>
              </a:spcBef>
              <a:spcAft>
                <a:spcPts val="0"/>
              </a:spcAft>
              <a:buClr>
                <a:schemeClr val="dk1"/>
              </a:buClr>
              <a:buSzPts val="1400"/>
            </a:pPr>
            <a:endParaRPr lang="en-US" sz="1600"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600" i="0" strike="noStrike" cap="none" dirty="0">
                <a:solidFill>
                  <a:schemeClr val="dk1"/>
                </a:solidFill>
                <a:latin typeface="Barlow"/>
                <a:ea typeface="Barlow"/>
                <a:cs typeface="Barlow"/>
                <a:sym typeface="Barlow"/>
              </a:rPr>
              <a:t>After gaining access to your system, the attacker can plant malware, or steal your personal data. The attackers would get remote control over the system to deploy the </a:t>
            </a:r>
            <a:r>
              <a:rPr lang="en-US" sz="1600" b="1" dirty="0" err="1">
                <a:solidFill>
                  <a:schemeClr val="dk1"/>
                </a:solidFill>
                <a:latin typeface="Barlow"/>
                <a:ea typeface="Barlow"/>
                <a:cs typeface="Barlow"/>
                <a:sym typeface="Barlow"/>
              </a:rPr>
              <a:t>W</a:t>
            </a:r>
            <a:r>
              <a:rPr lang="en-US" sz="1600" b="1" i="0" strike="noStrike" cap="none" dirty="0" err="1">
                <a:solidFill>
                  <a:schemeClr val="dk1"/>
                </a:solidFill>
                <a:latin typeface="Barlow"/>
                <a:ea typeface="Barlow"/>
                <a:cs typeface="Barlow"/>
                <a:sym typeface="Barlow"/>
              </a:rPr>
              <a:t>annacry</a:t>
            </a:r>
            <a:r>
              <a:rPr lang="en-US" sz="1600" i="0" strike="noStrike" cap="none" dirty="0">
                <a:solidFill>
                  <a:schemeClr val="dk1"/>
                </a:solidFill>
                <a:latin typeface="Barlow"/>
                <a:ea typeface="Barlow"/>
                <a:cs typeface="Barlow"/>
                <a:sym typeface="Barlow"/>
              </a:rPr>
              <a:t> 2.0 payload through this attack.</a:t>
            </a:r>
          </a:p>
        </p:txBody>
      </p:sp>
      <p:sp>
        <p:nvSpPr>
          <p:cNvPr id="14" name="Google Shape;771;g25e6323f5e5_4_133">
            <a:extLst>
              <a:ext uri="{FF2B5EF4-FFF2-40B4-BE49-F238E27FC236}">
                <a16:creationId xmlns:a16="http://schemas.microsoft.com/office/drawing/2014/main" id="{57506E6C-FC02-2690-E4F8-C2517A73F263}"/>
              </a:ext>
            </a:extLst>
          </p:cNvPr>
          <p:cNvSpPr txBox="1">
            <a:spLocks noGrp="1"/>
          </p:cNvSpPr>
          <p:nvPr>
            <p:ph type="title"/>
          </p:nvPr>
        </p:nvSpPr>
        <p:spPr>
          <a:xfrm>
            <a:off x="719943" y="456368"/>
            <a:ext cx="7704000" cy="75014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dirty="0"/>
              <a:t>Milestone Recap 4</a:t>
            </a:r>
            <a:endParaRPr dirty="0"/>
          </a:p>
        </p:txBody>
      </p:sp>
      <p:grpSp>
        <p:nvGrpSpPr>
          <p:cNvPr id="15" name="Group 14">
            <a:extLst>
              <a:ext uri="{FF2B5EF4-FFF2-40B4-BE49-F238E27FC236}">
                <a16:creationId xmlns:a16="http://schemas.microsoft.com/office/drawing/2014/main" id="{C49C23ED-BBFB-83F9-D7BF-C0ABA2E1ACEA}"/>
              </a:ext>
            </a:extLst>
          </p:cNvPr>
          <p:cNvGrpSpPr/>
          <p:nvPr/>
        </p:nvGrpSpPr>
        <p:grpSpPr>
          <a:xfrm>
            <a:off x="371475" y="0"/>
            <a:ext cx="7517469" cy="5222806"/>
            <a:chOff x="371475" y="0"/>
            <a:chExt cx="7517469" cy="5222806"/>
          </a:xfrm>
        </p:grpSpPr>
        <p:sp>
          <p:nvSpPr>
            <p:cNvPr id="16" name="Google Shape;520;g25e6323f5e5_2_90">
              <a:extLst>
                <a:ext uri="{FF2B5EF4-FFF2-40B4-BE49-F238E27FC236}">
                  <a16:creationId xmlns:a16="http://schemas.microsoft.com/office/drawing/2014/main" id="{D29187FD-FED1-DA76-D96E-B7F0779A982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7" name="Picture 2" descr="Our Brand Identity » PES University">
              <a:extLst>
                <a:ext uri="{FF2B5EF4-FFF2-40B4-BE49-F238E27FC236}">
                  <a16:creationId xmlns:a16="http://schemas.microsoft.com/office/drawing/2014/main" id="{36C80A5F-3DBA-25D5-B032-8AEC34370EC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nter for Information Security, Forensics and Cyber ...">
              <a:extLst>
                <a:ext uri="{FF2B5EF4-FFF2-40B4-BE49-F238E27FC236}">
                  <a16:creationId xmlns:a16="http://schemas.microsoft.com/office/drawing/2014/main" id="{84C83BFA-9AF2-942E-1968-A94F6D08A43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520;g25e6323f5e5_2_90">
              <a:extLst>
                <a:ext uri="{FF2B5EF4-FFF2-40B4-BE49-F238E27FC236}">
                  <a16:creationId xmlns:a16="http://schemas.microsoft.com/office/drawing/2014/main" id="{6A75F7C3-5741-902B-CE3A-9DF9A318A41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7" name="Picture 2">
            <a:extLst>
              <a:ext uri="{FF2B5EF4-FFF2-40B4-BE49-F238E27FC236}">
                <a16:creationId xmlns:a16="http://schemas.microsoft.com/office/drawing/2014/main" id="{998D049E-9F5A-34B0-E947-78EE64867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670" y="970068"/>
            <a:ext cx="4522546" cy="388366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771;g25e6323f5e5_4_133">
            <a:extLst>
              <a:ext uri="{FF2B5EF4-FFF2-40B4-BE49-F238E27FC236}">
                <a16:creationId xmlns:a16="http://schemas.microsoft.com/office/drawing/2014/main" id="{A6DC1CE6-FEA5-61F5-B386-837B2322C4BE}"/>
              </a:ext>
            </a:extLst>
          </p:cNvPr>
          <p:cNvSpPr txBox="1">
            <a:spLocks noGrp="1"/>
          </p:cNvSpPr>
          <p:nvPr>
            <p:ph type="title"/>
          </p:nvPr>
        </p:nvSpPr>
        <p:spPr>
          <a:xfrm>
            <a:off x="719943" y="219920"/>
            <a:ext cx="7704000" cy="75014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dirty="0"/>
              <a:t>Quick Recap – DP Arch.</a:t>
            </a:r>
            <a:endParaRPr dirty="0"/>
          </a:p>
        </p:txBody>
      </p:sp>
      <p:grpSp>
        <p:nvGrpSpPr>
          <p:cNvPr id="12" name="Group 11">
            <a:extLst>
              <a:ext uri="{FF2B5EF4-FFF2-40B4-BE49-F238E27FC236}">
                <a16:creationId xmlns:a16="http://schemas.microsoft.com/office/drawing/2014/main" id="{544AE55B-6879-A459-4E0D-448383294C29}"/>
              </a:ext>
            </a:extLst>
          </p:cNvPr>
          <p:cNvGrpSpPr/>
          <p:nvPr/>
        </p:nvGrpSpPr>
        <p:grpSpPr>
          <a:xfrm>
            <a:off x="371475" y="0"/>
            <a:ext cx="7517469" cy="5222806"/>
            <a:chOff x="371475" y="0"/>
            <a:chExt cx="7517469" cy="5222806"/>
          </a:xfrm>
        </p:grpSpPr>
        <p:sp>
          <p:nvSpPr>
            <p:cNvPr id="13" name="Google Shape;520;g25e6323f5e5_2_90">
              <a:extLst>
                <a:ext uri="{FF2B5EF4-FFF2-40B4-BE49-F238E27FC236}">
                  <a16:creationId xmlns:a16="http://schemas.microsoft.com/office/drawing/2014/main" id="{55E21985-9CDD-196E-E890-9D1ABF5D132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4" name="Picture 2" descr="Our Brand Identity » PES University">
              <a:extLst>
                <a:ext uri="{FF2B5EF4-FFF2-40B4-BE49-F238E27FC236}">
                  <a16:creationId xmlns:a16="http://schemas.microsoft.com/office/drawing/2014/main" id="{147D42F7-BC10-85CE-427A-6197E86EE5C4}"/>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enter for Information Security, Forensics and Cyber ...">
              <a:extLst>
                <a:ext uri="{FF2B5EF4-FFF2-40B4-BE49-F238E27FC236}">
                  <a16:creationId xmlns:a16="http://schemas.microsoft.com/office/drawing/2014/main" id="{7E1DDF94-F213-29F2-8C8F-855965D1A0EC}"/>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20;g25e6323f5e5_2_90">
              <a:extLst>
                <a:ext uri="{FF2B5EF4-FFF2-40B4-BE49-F238E27FC236}">
                  <a16:creationId xmlns:a16="http://schemas.microsoft.com/office/drawing/2014/main" id="{9988E002-7F0C-A2B7-298F-89E742074737}"/>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4737109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g25e6323f5e5_4_5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821" name="Google Shape;821;g25e6323f5e5_4_55"/>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g25e6323f5e5_4_55"/>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3" name="Google Shape;823;g25e6323f5e5_4_55"/>
          <p:cNvGrpSpPr/>
          <p:nvPr/>
        </p:nvGrpSpPr>
        <p:grpSpPr>
          <a:xfrm>
            <a:off x="6409025" y="1509525"/>
            <a:ext cx="2178900" cy="1357274"/>
            <a:chOff x="6409025" y="1509525"/>
            <a:chExt cx="2178900" cy="1357274"/>
          </a:xfrm>
        </p:grpSpPr>
        <p:sp>
          <p:nvSpPr>
            <p:cNvPr id="824" name="Google Shape;824;g25e6323f5e5_4_55"/>
            <p:cNvSpPr txBox="1"/>
            <p:nvPr/>
          </p:nvSpPr>
          <p:spPr>
            <a:xfrm>
              <a:off x="6409025" y="1509525"/>
              <a:ext cx="2178900" cy="860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Research Publications</a:t>
              </a:r>
              <a:endParaRPr sz="2000" b="0" i="0" u="none" strike="noStrike" cap="none">
                <a:solidFill>
                  <a:srgbClr val="B7B7B7"/>
                </a:solidFill>
                <a:latin typeface="Secular One"/>
                <a:ea typeface="Secular One"/>
                <a:cs typeface="Secular One"/>
                <a:sym typeface="Secular One"/>
              </a:endParaRPr>
            </a:p>
          </p:txBody>
        </p:sp>
        <p:sp>
          <p:nvSpPr>
            <p:cNvPr id="825" name="Google Shape;825;g25e6323f5e5_4_55"/>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published work </a:t>
              </a:r>
              <a:endParaRPr sz="1400" b="0" i="0" u="none" strike="noStrike" cap="none">
                <a:solidFill>
                  <a:srgbClr val="B7B7B7"/>
                </a:solidFill>
                <a:latin typeface="Barlow"/>
                <a:ea typeface="Barlow"/>
                <a:cs typeface="Barlow"/>
                <a:sym typeface="Barlow"/>
              </a:endParaRPr>
            </a:p>
          </p:txBody>
        </p:sp>
      </p:grpSp>
      <p:grpSp>
        <p:nvGrpSpPr>
          <p:cNvPr id="826" name="Google Shape;826;g25e6323f5e5_4_55"/>
          <p:cNvGrpSpPr/>
          <p:nvPr/>
        </p:nvGrpSpPr>
        <p:grpSpPr>
          <a:xfrm>
            <a:off x="618450" y="3545875"/>
            <a:ext cx="2116800" cy="962700"/>
            <a:chOff x="618450" y="3545875"/>
            <a:chExt cx="2116800" cy="962700"/>
          </a:xfrm>
        </p:grpSpPr>
        <p:sp>
          <p:nvSpPr>
            <p:cNvPr id="827" name="Google Shape;827;g25e6323f5e5_4_55"/>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000000"/>
                </a:buClr>
                <a:buSzPts val="1400"/>
                <a:buFont typeface="Arial"/>
                <a:buNone/>
              </a:pPr>
              <a:r>
                <a:rPr lang="en" b="1">
                  <a:solidFill>
                    <a:schemeClr val="dk1"/>
                  </a:solidFill>
                  <a:latin typeface="Barlow"/>
                  <a:ea typeface="Barlow"/>
                  <a:cs typeface="Barlow"/>
                  <a:sym typeface="Barlow"/>
                </a:rPr>
                <a:t>Milestones</a:t>
              </a:r>
              <a:r>
                <a:rPr lang="en">
                  <a:solidFill>
                    <a:schemeClr val="dk1"/>
                  </a:solidFill>
                  <a:latin typeface="Barlow"/>
                  <a:ea typeface="Barlow"/>
                  <a:cs typeface="Barlow"/>
                  <a:sym typeface="Barlow"/>
                </a:rPr>
                <a:t> Accomplished</a:t>
              </a:r>
              <a:endParaRPr sz="1400" b="1" i="0" u="none" strike="noStrike" cap="none">
                <a:solidFill>
                  <a:srgbClr val="CCCCCC"/>
                </a:solidFill>
                <a:latin typeface="Barlow"/>
                <a:ea typeface="Barlow"/>
                <a:cs typeface="Barlow"/>
                <a:sym typeface="Barlow"/>
              </a:endParaRPr>
            </a:p>
          </p:txBody>
        </p:sp>
        <p:sp>
          <p:nvSpPr>
            <p:cNvPr id="828" name="Google Shape;828;g25e6323f5e5_4_55"/>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Project Recap</a:t>
              </a:r>
              <a:endParaRPr sz="2000" b="0" i="0" u="none" strike="noStrike" cap="none">
                <a:solidFill>
                  <a:srgbClr val="CCCCCC"/>
                </a:solidFill>
                <a:latin typeface="Secular One"/>
                <a:ea typeface="Secular One"/>
                <a:cs typeface="Secular One"/>
                <a:sym typeface="Secular One"/>
              </a:endParaRPr>
            </a:p>
          </p:txBody>
        </p:sp>
      </p:grpSp>
      <p:grpSp>
        <p:nvGrpSpPr>
          <p:cNvPr id="829" name="Google Shape;829;g25e6323f5e5_4_55"/>
          <p:cNvGrpSpPr/>
          <p:nvPr/>
        </p:nvGrpSpPr>
        <p:grpSpPr>
          <a:xfrm>
            <a:off x="6409025" y="3124200"/>
            <a:ext cx="2232300" cy="1384375"/>
            <a:chOff x="6409025" y="3124200"/>
            <a:chExt cx="2232300" cy="1384375"/>
          </a:xfrm>
        </p:grpSpPr>
        <p:sp>
          <p:nvSpPr>
            <p:cNvPr id="830" name="Google Shape;830;g25e6323f5e5_4_55"/>
            <p:cNvSpPr txBox="1"/>
            <p:nvPr/>
          </p:nvSpPr>
          <p:spPr>
            <a:xfrm>
              <a:off x="6409025" y="3124200"/>
              <a:ext cx="2232300" cy="8880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Conclusion &amp; Future Plan</a:t>
              </a:r>
              <a:endParaRPr sz="2000" b="0" i="0" u="none" strike="noStrike" cap="none">
                <a:solidFill>
                  <a:srgbClr val="B7B7B7"/>
                </a:solidFill>
                <a:latin typeface="Secular One"/>
                <a:ea typeface="Secular One"/>
                <a:cs typeface="Secular One"/>
                <a:sym typeface="Secular One"/>
              </a:endParaRPr>
            </a:p>
          </p:txBody>
        </p:sp>
        <p:sp>
          <p:nvSpPr>
            <p:cNvPr id="831" name="Google Shape;831;g25e6323f5e5_4_55"/>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What’s next?</a:t>
              </a:r>
              <a:endParaRPr sz="1400" b="1" i="0" u="none" strike="noStrike" cap="none">
                <a:solidFill>
                  <a:srgbClr val="B7B7B7"/>
                </a:solidFill>
                <a:latin typeface="Barlow"/>
                <a:ea typeface="Barlow"/>
                <a:cs typeface="Barlow"/>
                <a:sym typeface="Barlow"/>
              </a:endParaRPr>
            </a:p>
          </p:txBody>
        </p:sp>
      </p:grpSp>
      <p:grpSp>
        <p:nvGrpSpPr>
          <p:cNvPr id="832" name="Google Shape;832;g25e6323f5e5_4_55"/>
          <p:cNvGrpSpPr/>
          <p:nvPr/>
        </p:nvGrpSpPr>
        <p:grpSpPr>
          <a:xfrm>
            <a:off x="720000" y="1904099"/>
            <a:ext cx="2015100" cy="962700"/>
            <a:chOff x="720000" y="1904099"/>
            <a:chExt cx="2015100" cy="962700"/>
          </a:xfrm>
        </p:grpSpPr>
        <p:sp>
          <p:nvSpPr>
            <p:cNvPr id="833" name="Google Shape;833;g25e6323f5e5_4_55"/>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About</a:t>
              </a:r>
              <a:endParaRPr sz="2000" b="0" i="0" u="none" strike="noStrike" cap="none">
                <a:solidFill>
                  <a:srgbClr val="B7B7B7"/>
                </a:solidFill>
                <a:latin typeface="Secular One"/>
                <a:ea typeface="Secular One"/>
                <a:cs typeface="Secular One"/>
                <a:sym typeface="Secular One"/>
              </a:endParaRPr>
            </a:p>
          </p:txBody>
        </p:sp>
        <p:sp>
          <p:nvSpPr>
            <p:cNvPr id="834" name="Google Shape;834;g25e6323f5e5_4_55"/>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Project </a:t>
              </a:r>
              <a:r>
                <a:rPr lang="en" b="1">
                  <a:solidFill>
                    <a:srgbClr val="B7B7B7"/>
                  </a:solidFill>
                  <a:latin typeface="Barlow"/>
                  <a:ea typeface="Barlow"/>
                  <a:cs typeface="Barlow"/>
                  <a:sym typeface="Barlow"/>
                </a:rPr>
                <a:t>Abstract</a:t>
              </a:r>
              <a:r>
                <a:rPr lang="en">
                  <a:solidFill>
                    <a:srgbClr val="B7B7B7"/>
                  </a:solidFill>
                  <a:latin typeface="Barlow"/>
                  <a:ea typeface="Barlow"/>
                  <a:cs typeface="Barlow"/>
                  <a:sym typeface="Barlow"/>
                </a:rPr>
                <a:t> and </a:t>
              </a:r>
              <a:r>
                <a:rPr lang="en" b="1">
                  <a:solidFill>
                    <a:srgbClr val="B7B7B7"/>
                  </a:solidFill>
                  <a:latin typeface="Barlow"/>
                  <a:ea typeface="Barlow"/>
                  <a:cs typeface="Barlow"/>
                  <a:sym typeface="Barlow"/>
                </a:rPr>
                <a:t>Scope</a:t>
              </a:r>
              <a:endParaRPr sz="1400" b="1" i="0" u="none" strike="noStrike" cap="none">
                <a:solidFill>
                  <a:srgbClr val="B7B7B7"/>
                </a:solidFill>
                <a:latin typeface="Barlow"/>
                <a:ea typeface="Barlow"/>
                <a:cs typeface="Barlow"/>
                <a:sym typeface="Barlow"/>
              </a:endParaRPr>
            </a:p>
          </p:txBody>
        </p:sp>
      </p:grpSp>
      <p:cxnSp>
        <p:nvCxnSpPr>
          <p:cNvPr id="835" name="Google Shape;835;g25e6323f5e5_4_55"/>
          <p:cNvCxnSpPr>
            <a:stCxn id="821" idx="2"/>
            <a:endCxn id="833"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836" name="Google Shape;836;g25e6323f5e5_4_55"/>
          <p:cNvCxnSpPr>
            <a:stCxn id="821" idx="2"/>
            <a:endCxn id="828"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837" name="Google Shape;837;g25e6323f5e5_4_55"/>
          <p:cNvCxnSpPr>
            <a:stCxn id="822" idx="6"/>
            <a:endCxn id="824" idx="1"/>
          </p:cNvCxnSpPr>
          <p:nvPr/>
        </p:nvCxnSpPr>
        <p:spPr>
          <a:xfrm rot="10800000" flipH="1">
            <a:off x="5964675" y="1939975"/>
            <a:ext cx="444300" cy="10191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838" name="Google Shape;838;g25e6323f5e5_4_55"/>
          <p:cNvCxnSpPr>
            <a:stCxn id="822" idx="6"/>
            <a:endCxn id="830" idx="1"/>
          </p:cNvCxnSpPr>
          <p:nvPr/>
        </p:nvCxnSpPr>
        <p:spPr>
          <a:xfrm>
            <a:off x="5964675" y="2959075"/>
            <a:ext cx="444300" cy="6090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839" name="Google Shape;839;g25e6323f5e5_4_55"/>
          <p:cNvGrpSpPr/>
          <p:nvPr/>
        </p:nvGrpSpPr>
        <p:grpSpPr>
          <a:xfrm>
            <a:off x="3482512" y="1509525"/>
            <a:ext cx="2178989" cy="2999050"/>
            <a:chOff x="3482512" y="1509525"/>
            <a:chExt cx="2178989" cy="2999050"/>
          </a:xfrm>
        </p:grpSpPr>
        <p:sp>
          <p:nvSpPr>
            <p:cNvPr id="840" name="Google Shape;840;g25e6323f5e5_4_55"/>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1" name="Google Shape;841;g25e6323f5e5_4_55"/>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Review - 3</a:t>
              </a:r>
              <a:endParaRPr sz="2000" b="0" i="0" u="none" strike="noStrike" cap="none">
                <a:solidFill>
                  <a:srgbClr val="B7B7B7"/>
                </a:solidFill>
                <a:latin typeface="Secular One"/>
                <a:ea typeface="Secular One"/>
                <a:cs typeface="Secular One"/>
                <a:sym typeface="Secular One"/>
              </a:endParaRPr>
            </a:p>
          </p:txBody>
        </p:sp>
        <p:sp>
          <p:nvSpPr>
            <p:cNvPr id="842" name="Google Shape;842;g25e6323f5e5_4_55"/>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journey so far for Review - 3</a:t>
              </a:r>
              <a:endParaRPr sz="1400" b="0" i="0" u="none" strike="noStrike" cap="none">
                <a:solidFill>
                  <a:srgbClr val="B7B7B7"/>
                </a:solidFill>
                <a:latin typeface="Barlow"/>
                <a:ea typeface="Barlow"/>
                <a:cs typeface="Barlow"/>
                <a:sym typeface="Barlow"/>
              </a:endParaRPr>
            </a:p>
          </p:txBody>
        </p:sp>
      </p:grpSp>
      <p:cxnSp>
        <p:nvCxnSpPr>
          <p:cNvPr id="843" name="Google Shape;843;g25e6323f5e5_4_55"/>
          <p:cNvCxnSpPr>
            <a:stCxn id="840" idx="0"/>
            <a:endCxn id="841"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844" name="Google Shape;844;g25e6323f5e5_4_55"/>
          <p:cNvCxnSpPr>
            <a:stCxn id="840" idx="4"/>
            <a:endCxn id="842"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845" name="Google Shape;845;g25e6323f5e5_4_55"/>
          <p:cNvGrpSpPr/>
          <p:nvPr/>
        </p:nvGrpSpPr>
        <p:grpSpPr>
          <a:xfrm>
            <a:off x="4408543" y="2795665"/>
            <a:ext cx="326803" cy="325930"/>
            <a:chOff x="-46779100" y="3938500"/>
            <a:chExt cx="299325" cy="298525"/>
          </a:xfrm>
        </p:grpSpPr>
        <p:sp>
          <p:nvSpPr>
            <p:cNvPr id="846" name="Google Shape;846;g25e6323f5e5_4_5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25e6323f5e5_4_5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8" name="Google Shape;848;g25e6323f5e5_4_55"/>
          <p:cNvGrpSpPr/>
          <p:nvPr/>
        </p:nvGrpSpPr>
        <p:grpSpPr>
          <a:xfrm>
            <a:off x="3367396" y="2793954"/>
            <a:ext cx="350004" cy="330242"/>
            <a:chOff x="-46422300" y="3936925"/>
            <a:chExt cx="320575" cy="302475"/>
          </a:xfrm>
        </p:grpSpPr>
        <p:sp>
          <p:nvSpPr>
            <p:cNvPr id="849" name="Google Shape;849;g25e6323f5e5_4_5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25e6323f5e5_4_5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1" name="Google Shape;851;g25e6323f5e5_4_55"/>
          <p:cNvGrpSpPr/>
          <p:nvPr/>
        </p:nvGrpSpPr>
        <p:grpSpPr>
          <a:xfrm>
            <a:off x="5476417" y="2794935"/>
            <a:ext cx="250268" cy="328386"/>
            <a:chOff x="-46007225" y="3937825"/>
            <a:chExt cx="229225" cy="300775"/>
          </a:xfrm>
        </p:grpSpPr>
        <p:sp>
          <p:nvSpPr>
            <p:cNvPr id="852" name="Google Shape;852;g25e6323f5e5_4_5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g25e6323f5e5_4_5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g25e6323f5e5_4_5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25e6323f5e5_4_5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25e6323f5e5_4_5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g25e6323f5e5_4_5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25e6323f5e5_4_5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g25e6323f5e5_4_5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g25e6323f5e5_4_5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g25e6323f5e5_4_5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62" name="Google Shape;862;g25e6323f5e5_4_55"/>
          <p:cNvPicPr preferRelativeResize="0"/>
          <p:nvPr/>
        </p:nvPicPr>
        <p:blipFill>
          <a:blip r:embed="rId3">
            <a:alphaModFix/>
          </a:blip>
          <a:stretch>
            <a:fillRect/>
          </a:stretch>
        </p:blipFill>
        <p:spPr>
          <a:xfrm>
            <a:off x="370000" y="3545875"/>
            <a:ext cx="350000" cy="350000"/>
          </a:xfrm>
          <a:prstGeom prst="rect">
            <a:avLst/>
          </a:prstGeom>
          <a:noFill/>
          <a:ln>
            <a:noFill/>
          </a:ln>
        </p:spPr>
      </p:pic>
      <p:grpSp>
        <p:nvGrpSpPr>
          <p:cNvPr id="2" name="Group 1">
            <a:extLst>
              <a:ext uri="{FF2B5EF4-FFF2-40B4-BE49-F238E27FC236}">
                <a16:creationId xmlns:a16="http://schemas.microsoft.com/office/drawing/2014/main" id="{66363188-A418-7F89-2970-1407A48ABEE1}"/>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67A37106-0AF5-4750-EB33-672459B25FF9}"/>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C6DAC6B7-DFBE-5AC9-92EF-6F1D280E2D41}"/>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35885F97-8C84-8C82-3555-B97DC327A971}"/>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1B679B83-8817-097A-ADE6-AE04E64954A6}"/>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25e6323f5e5_2_3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868" name="Google Shape;868;g25e6323f5e5_2_321"/>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g25e6323f5e5_2_321"/>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0" name="Google Shape;870;g25e6323f5e5_2_321"/>
          <p:cNvGrpSpPr/>
          <p:nvPr/>
        </p:nvGrpSpPr>
        <p:grpSpPr>
          <a:xfrm>
            <a:off x="6409025" y="1509525"/>
            <a:ext cx="2178900" cy="1357274"/>
            <a:chOff x="6409025" y="1509525"/>
            <a:chExt cx="2178900" cy="1357274"/>
          </a:xfrm>
        </p:grpSpPr>
        <p:sp>
          <p:nvSpPr>
            <p:cNvPr id="871" name="Google Shape;871;g25e6323f5e5_2_321"/>
            <p:cNvSpPr txBox="1"/>
            <p:nvPr/>
          </p:nvSpPr>
          <p:spPr>
            <a:xfrm>
              <a:off x="6409025" y="1509525"/>
              <a:ext cx="2178900" cy="860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Research Publications</a:t>
              </a:r>
              <a:endParaRPr sz="2000" b="0" i="0" u="none" strike="noStrike" cap="none">
                <a:solidFill>
                  <a:srgbClr val="B7B7B7"/>
                </a:solidFill>
                <a:latin typeface="Secular One"/>
                <a:ea typeface="Secular One"/>
                <a:cs typeface="Secular One"/>
                <a:sym typeface="Secular One"/>
              </a:endParaRPr>
            </a:p>
          </p:txBody>
        </p:sp>
        <p:sp>
          <p:nvSpPr>
            <p:cNvPr id="872" name="Google Shape;872;g25e6323f5e5_2_321"/>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published work </a:t>
              </a:r>
              <a:endParaRPr sz="1400" b="0" i="0" u="none" strike="noStrike" cap="none">
                <a:solidFill>
                  <a:srgbClr val="B7B7B7"/>
                </a:solidFill>
                <a:latin typeface="Barlow"/>
                <a:ea typeface="Barlow"/>
                <a:cs typeface="Barlow"/>
                <a:sym typeface="Barlow"/>
              </a:endParaRPr>
            </a:p>
          </p:txBody>
        </p:sp>
      </p:grpSp>
      <p:grpSp>
        <p:nvGrpSpPr>
          <p:cNvPr id="873" name="Google Shape;873;g25e6323f5e5_2_321"/>
          <p:cNvGrpSpPr/>
          <p:nvPr/>
        </p:nvGrpSpPr>
        <p:grpSpPr>
          <a:xfrm>
            <a:off x="618450" y="3545875"/>
            <a:ext cx="2116800" cy="962700"/>
            <a:chOff x="618450" y="3545875"/>
            <a:chExt cx="2116800" cy="962700"/>
          </a:xfrm>
        </p:grpSpPr>
        <p:sp>
          <p:nvSpPr>
            <p:cNvPr id="874" name="Google Shape;874;g25e6323f5e5_2_321"/>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000000"/>
                </a:buClr>
                <a:buSzPts val="1400"/>
                <a:buFont typeface="Arial"/>
                <a:buNone/>
              </a:pPr>
              <a:r>
                <a:rPr lang="en" b="1">
                  <a:solidFill>
                    <a:srgbClr val="B7B7B7"/>
                  </a:solidFill>
                  <a:latin typeface="Barlow"/>
                  <a:ea typeface="Barlow"/>
                  <a:cs typeface="Barlow"/>
                  <a:sym typeface="Barlow"/>
                </a:rPr>
                <a:t>Milestones</a:t>
              </a:r>
              <a:r>
                <a:rPr lang="en">
                  <a:solidFill>
                    <a:srgbClr val="B7B7B7"/>
                  </a:solidFill>
                  <a:latin typeface="Barlow"/>
                  <a:ea typeface="Barlow"/>
                  <a:cs typeface="Barlow"/>
                  <a:sym typeface="Barlow"/>
                </a:rPr>
                <a:t> Accomplished</a:t>
              </a:r>
              <a:endParaRPr sz="1400" b="1" i="0" u="none" strike="noStrike" cap="none">
                <a:solidFill>
                  <a:srgbClr val="B7B7B7"/>
                </a:solidFill>
                <a:latin typeface="Barlow"/>
                <a:ea typeface="Barlow"/>
                <a:cs typeface="Barlow"/>
                <a:sym typeface="Barlow"/>
              </a:endParaRPr>
            </a:p>
          </p:txBody>
        </p:sp>
        <p:sp>
          <p:nvSpPr>
            <p:cNvPr id="875" name="Google Shape;875;g25e6323f5e5_2_321"/>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Project Recap</a:t>
              </a:r>
              <a:endParaRPr sz="2000" b="0" i="0" u="none" strike="noStrike" cap="none">
                <a:solidFill>
                  <a:srgbClr val="B7B7B7"/>
                </a:solidFill>
                <a:latin typeface="Secular One"/>
                <a:ea typeface="Secular One"/>
                <a:cs typeface="Secular One"/>
                <a:sym typeface="Secular One"/>
              </a:endParaRPr>
            </a:p>
          </p:txBody>
        </p:sp>
      </p:grpSp>
      <p:grpSp>
        <p:nvGrpSpPr>
          <p:cNvPr id="876" name="Google Shape;876;g25e6323f5e5_2_321"/>
          <p:cNvGrpSpPr/>
          <p:nvPr/>
        </p:nvGrpSpPr>
        <p:grpSpPr>
          <a:xfrm>
            <a:off x="6409025" y="3124200"/>
            <a:ext cx="2232300" cy="1384375"/>
            <a:chOff x="6409025" y="3124200"/>
            <a:chExt cx="2232300" cy="1384375"/>
          </a:xfrm>
        </p:grpSpPr>
        <p:sp>
          <p:nvSpPr>
            <p:cNvPr id="877" name="Google Shape;877;g25e6323f5e5_2_321"/>
            <p:cNvSpPr txBox="1"/>
            <p:nvPr/>
          </p:nvSpPr>
          <p:spPr>
            <a:xfrm>
              <a:off x="6409025" y="3124200"/>
              <a:ext cx="2232300" cy="8880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Conclusion &amp; Future Plan</a:t>
              </a:r>
              <a:endParaRPr sz="2000" b="0" i="0" u="none" strike="noStrike" cap="none">
                <a:solidFill>
                  <a:srgbClr val="B7B7B7"/>
                </a:solidFill>
                <a:latin typeface="Secular One"/>
                <a:ea typeface="Secular One"/>
                <a:cs typeface="Secular One"/>
                <a:sym typeface="Secular One"/>
              </a:endParaRPr>
            </a:p>
          </p:txBody>
        </p:sp>
        <p:sp>
          <p:nvSpPr>
            <p:cNvPr id="878" name="Google Shape;878;g25e6323f5e5_2_321"/>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What’s next?</a:t>
              </a:r>
              <a:endParaRPr sz="1400" b="1" i="0" u="none" strike="noStrike" cap="none">
                <a:solidFill>
                  <a:srgbClr val="B7B7B7"/>
                </a:solidFill>
                <a:latin typeface="Barlow"/>
                <a:ea typeface="Barlow"/>
                <a:cs typeface="Barlow"/>
                <a:sym typeface="Barlow"/>
              </a:endParaRPr>
            </a:p>
          </p:txBody>
        </p:sp>
      </p:grpSp>
      <p:grpSp>
        <p:nvGrpSpPr>
          <p:cNvPr id="879" name="Google Shape;879;g25e6323f5e5_2_321"/>
          <p:cNvGrpSpPr/>
          <p:nvPr/>
        </p:nvGrpSpPr>
        <p:grpSpPr>
          <a:xfrm>
            <a:off x="720000" y="1904099"/>
            <a:ext cx="2015100" cy="962700"/>
            <a:chOff x="720000" y="1904099"/>
            <a:chExt cx="2015100" cy="962700"/>
          </a:xfrm>
        </p:grpSpPr>
        <p:sp>
          <p:nvSpPr>
            <p:cNvPr id="880" name="Google Shape;880;g25e6323f5e5_2_321"/>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About</a:t>
              </a:r>
              <a:endParaRPr sz="2000" b="0" i="0" u="none" strike="noStrike" cap="none">
                <a:solidFill>
                  <a:srgbClr val="B7B7B7"/>
                </a:solidFill>
                <a:latin typeface="Secular One"/>
                <a:ea typeface="Secular One"/>
                <a:cs typeface="Secular One"/>
                <a:sym typeface="Secular One"/>
              </a:endParaRPr>
            </a:p>
          </p:txBody>
        </p:sp>
        <p:sp>
          <p:nvSpPr>
            <p:cNvPr id="881" name="Google Shape;881;g25e6323f5e5_2_321"/>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Project </a:t>
              </a:r>
              <a:r>
                <a:rPr lang="en" b="1">
                  <a:solidFill>
                    <a:srgbClr val="B7B7B7"/>
                  </a:solidFill>
                  <a:latin typeface="Barlow"/>
                  <a:ea typeface="Barlow"/>
                  <a:cs typeface="Barlow"/>
                  <a:sym typeface="Barlow"/>
                </a:rPr>
                <a:t>Abstract</a:t>
              </a:r>
              <a:r>
                <a:rPr lang="en">
                  <a:solidFill>
                    <a:srgbClr val="B7B7B7"/>
                  </a:solidFill>
                  <a:latin typeface="Barlow"/>
                  <a:ea typeface="Barlow"/>
                  <a:cs typeface="Barlow"/>
                  <a:sym typeface="Barlow"/>
                </a:rPr>
                <a:t> and </a:t>
              </a:r>
              <a:r>
                <a:rPr lang="en" b="1">
                  <a:solidFill>
                    <a:srgbClr val="B7B7B7"/>
                  </a:solidFill>
                  <a:latin typeface="Barlow"/>
                  <a:ea typeface="Barlow"/>
                  <a:cs typeface="Barlow"/>
                  <a:sym typeface="Barlow"/>
                </a:rPr>
                <a:t>Scope</a:t>
              </a:r>
              <a:endParaRPr sz="1400" b="1" i="0" u="none" strike="noStrike" cap="none">
                <a:solidFill>
                  <a:srgbClr val="B7B7B7"/>
                </a:solidFill>
                <a:latin typeface="Barlow"/>
                <a:ea typeface="Barlow"/>
                <a:cs typeface="Barlow"/>
                <a:sym typeface="Barlow"/>
              </a:endParaRPr>
            </a:p>
          </p:txBody>
        </p:sp>
      </p:grpSp>
      <p:cxnSp>
        <p:nvCxnSpPr>
          <p:cNvPr id="882" name="Google Shape;882;g25e6323f5e5_2_321"/>
          <p:cNvCxnSpPr>
            <a:stCxn id="868" idx="2"/>
            <a:endCxn id="880"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883" name="Google Shape;883;g25e6323f5e5_2_321"/>
          <p:cNvCxnSpPr>
            <a:stCxn id="868" idx="2"/>
            <a:endCxn id="875"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884" name="Google Shape;884;g25e6323f5e5_2_321"/>
          <p:cNvCxnSpPr>
            <a:stCxn id="869" idx="6"/>
            <a:endCxn id="871" idx="1"/>
          </p:cNvCxnSpPr>
          <p:nvPr/>
        </p:nvCxnSpPr>
        <p:spPr>
          <a:xfrm rot="10800000" flipH="1">
            <a:off x="5964675" y="1939975"/>
            <a:ext cx="444300" cy="10191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885" name="Google Shape;885;g25e6323f5e5_2_321"/>
          <p:cNvCxnSpPr>
            <a:stCxn id="869" idx="6"/>
            <a:endCxn id="877" idx="1"/>
          </p:cNvCxnSpPr>
          <p:nvPr/>
        </p:nvCxnSpPr>
        <p:spPr>
          <a:xfrm>
            <a:off x="5964675" y="2959075"/>
            <a:ext cx="444300" cy="6090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886" name="Google Shape;886;g25e6323f5e5_2_321"/>
          <p:cNvGrpSpPr/>
          <p:nvPr/>
        </p:nvGrpSpPr>
        <p:grpSpPr>
          <a:xfrm>
            <a:off x="3482512" y="1509525"/>
            <a:ext cx="2178989" cy="2999050"/>
            <a:chOff x="3482512" y="1509525"/>
            <a:chExt cx="2178989" cy="2999050"/>
          </a:xfrm>
        </p:grpSpPr>
        <p:sp>
          <p:nvSpPr>
            <p:cNvPr id="887" name="Google Shape;887;g25e6323f5e5_2_321"/>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88" name="Google Shape;888;g25e6323f5e5_2_321"/>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Review - 3</a:t>
              </a:r>
              <a:endParaRPr sz="2400">
                <a:solidFill>
                  <a:srgbClr val="B7B7B7"/>
                </a:solidFill>
                <a:latin typeface="Secular One"/>
                <a:ea typeface="Secular One"/>
                <a:cs typeface="Secular One"/>
                <a:sym typeface="Secular One"/>
              </a:endParaRPr>
            </a:p>
          </p:txBody>
        </p:sp>
        <p:sp>
          <p:nvSpPr>
            <p:cNvPr id="889" name="Google Shape;889;g25e6323f5e5_2_321"/>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Our journey so far for Review - 3</a:t>
              </a:r>
              <a:endParaRPr>
                <a:solidFill>
                  <a:srgbClr val="B7B7B7"/>
                </a:solidFill>
                <a:latin typeface="Barlow"/>
                <a:ea typeface="Barlow"/>
                <a:cs typeface="Barlow"/>
                <a:sym typeface="Barlow"/>
              </a:endParaRPr>
            </a:p>
          </p:txBody>
        </p:sp>
      </p:grpSp>
      <p:cxnSp>
        <p:nvCxnSpPr>
          <p:cNvPr id="890" name="Google Shape;890;g25e6323f5e5_2_321"/>
          <p:cNvCxnSpPr>
            <a:stCxn id="887" idx="0"/>
            <a:endCxn id="888"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891" name="Google Shape;891;g25e6323f5e5_2_321"/>
          <p:cNvCxnSpPr>
            <a:stCxn id="887" idx="4"/>
            <a:endCxn id="889"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892" name="Google Shape;892;g25e6323f5e5_2_321"/>
          <p:cNvGrpSpPr/>
          <p:nvPr/>
        </p:nvGrpSpPr>
        <p:grpSpPr>
          <a:xfrm>
            <a:off x="4408543" y="2795665"/>
            <a:ext cx="326803" cy="325930"/>
            <a:chOff x="-46779100" y="3938500"/>
            <a:chExt cx="299325" cy="298525"/>
          </a:xfrm>
        </p:grpSpPr>
        <p:sp>
          <p:nvSpPr>
            <p:cNvPr id="893" name="Google Shape;893;g25e6323f5e5_2_32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g25e6323f5e5_2_32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5" name="Google Shape;895;g25e6323f5e5_2_321"/>
          <p:cNvGrpSpPr/>
          <p:nvPr/>
        </p:nvGrpSpPr>
        <p:grpSpPr>
          <a:xfrm>
            <a:off x="3367396" y="2793954"/>
            <a:ext cx="350004" cy="330242"/>
            <a:chOff x="-46422300" y="3936925"/>
            <a:chExt cx="320575" cy="302475"/>
          </a:xfrm>
        </p:grpSpPr>
        <p:sp>
          <p:nvSpPr>
            <p:cNvPr id="896" name="Google Shape;896;g25e6323f5e5_2_32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g25e6323f5e5_2_32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8" name="Google Shape;898;g25e6323f5e5_2_321"/>
          <p:cNvGrpSpPr/>
          <p:nvPr/>
        </p:nvGrpSpPr>
        <p:grpSpPr>
          <a:xfrm>
            <a:off x="5476417" y="2794935"/>
            <a:ext cx="250268" cy="328386"/>
            <a:chOff x="-46007225" y="3937825"/>
            <a:chExt cx="229225" cy="300775"/>
          </a:xfrm>
        </p:grpSpPr>
        <p:sp>
          <p:nvSpPr>
            <p:cNvPr id="899" name="Google Shape;899;g25e6323f5e5_2_32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g25e6323f5e5_2_32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g25e6323f5e5_2_32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g25e6323f5e5_2_32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g25e6323f5e5_2_32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g25e6323f5e5_2_32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g25e6323f5e5_2_32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25e6323f5e5_2_32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g25e6323f5e5_2_32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g25e6323f5e5_2_32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7EDC67A3-2CBB-C91E-2A73-4D7C280F92A5}"/>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FF81D86A-BB90-9283-985A-9195B331CA3A}"/>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5AC6A98F-52DD-8709-799B-7CC95F1F867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EB173973-CFF5-A325-5C14-5DA8BDAEBA4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3A21C6F5-B2F2-91C9-13EC-3BB57B1C3861}"/>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11" name="Title 10">
            <a:extLst>
              <a:ext uri="{FF2B5EF4-FFF2-40B4-BE49-F238E27FC236}">
                <a16:creationId xmlns:a16="http://schemas.microsoft.com/office/drawing/2014/main" id="{BD1955B8-343B-2512-7CB7-E146C676AA10}"/>
              </a:ext>
            </a:extLst>
          </p:cNvPr>
          <p:cNvSpPr>
            <a:spLocks noGrp="1"/>
          </p:cNvSpPr>
          <p:nvPr>
            <p:ph type="title"/>
          </p:nvPr>
        </p:nvSpPr>
        <p:spPr>
          <a:xfrm>
            <a:off x="720000" y="445025"/>
            <a:ext cx="7704000" cy="1200895"/>
          </a:xfrm>
        </p:spPr>
        <p:txBody>
          <a:bodyPr/>
          <a:lstStyle/>
          <a:p>
            <a:r>
              <a:rPr lang="en-IN" sz="3200" dirty="0"/>
              <a:t>Statistics on Polymorphic &amp;</a:t>
            </a:r>
            <a:br>
              <a:rPr lang="en-IN" sz="3200" dirty="0"/>
            </a:br>
            <a:r>
              <a:rPr lang="en-IN" sz="3200" dirty="0"/>
              <a:t>Metamorphic Samples</a:t>
            </a:r>
          </a:p>
        </p:txBody>
      </p:sp>
      <p:grpSp>
        <p:nvGrpSpPr>
          <p:cNvPr id="2" name="Group 1">
            <a:extLst>
              <a:ext uri="{FF2B5EF4-FFF2-40B4-BE49-F238E27FC236}">
                <a16:creationId xmlns:a16="http://schemas.microsoft.com/office/drawing/2014/main" id="{555D69EE-4A32-8A83-2C05-D213023E6937}"/>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5576D8AE-51C0-74F5-456F-16BEAB08E8E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BB24137C-4A01-0089-06DC-3BB56E99438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enter for Information Security, Forensics and Cyber ...">
              <a:extLst>
                <a:ext uri="{FF2B5EF4-FFF2-40B4-BE49-F238E27FC236}">
                  <a16:creationId xmlns:a16="http://schemas.microsoft.com/office/drawing/2014/main" id="{0A8D7F6F-BA78-628E-0564-613A18ADD42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20;g25e6323f5e5_2_90">
              <a:extLst>
                <a:ext uri="{FF2B5EF4-FFF2-40B4-BE49-F238E27FC236}">
                  <a16:creationId xmlns:a16="http://schemas.microsoft.com/office/drawing/2014/main" id="{7A1C759B-F357-499E-593C-9964ED7D77CC}"/>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6" name="Picture 5" descr="A screenshot of a document&#10;&#10;Description automatically generated">
            <a:extLst>
              <a:ext uri="{FF2B5EF4-FFF2-40B4-BE49-F238E27FC236}">
                <a16:creationId xmlns:a16="http://schemas.microsoft.com/office/drawing/2014/main" id="{BC496441-EE67-CFF8-4E25-DB147E2A975C}"/>
              </a:ext>
            </a:extLst>
          </p:cNvPr>
          <p:cNvPicPr>
            <a:picLocks noChangeAspect="1"/>
          </p:cNvPicPr>
          <p:nvPr/>
        </p:nvPicPr>
        <p:blipFill rotWithShape="1">
          <a:blip r:embed="rId5"/>
          <a:srcRect b="39502"/>
          <a:stretch/>
        </p:blipFill>
        <p:spPr>
          <a:xfrm>
            <a:off x="878218" y="1738197"/>
            <a:ext cx="4072401" cy="295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document&#10;&#10;Description automatically generated">
            <a:extLst>
              <a:ext uri="{FF2B5EF4-FFF2-40B4-BE49-F238E27FC236}">
                <a16:creationId xmlns:a16="http://schemas.microsoft.com/office/drawing/2014/main" id="{158AFFBE-D511-59A4-0FFA-8C413794EF2E}"/>
              </a:ext>
            </a:extLst>
          </p:cNvPr>
          <p:cNvPicPr>
            <a:picLocks noChangeAspect="1"/>
          </p:cNvPicPr>
          <p:nvPr/>
        </p:nvPicPr>
        <p:blipFill rotWithShape="1">
          <a:blip r:embed="rId5"/>
          <a:srcRect t="59210" r="12563"/>
          <a:stretch/>
        </p:blipFill>
        <p:spPr>
          <a:xfrm>
            <a:off x="5130268" y="2047994"/>
            <a:ext cx="3754590" cy="2098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26923151"/>
      </p:ext>
    </p:extLst>
  </p:cSld>
  <p:clrMapOvr>
    <a:masterClrMapping/>
  </p:clrMapOvr>
  <p:transition spd="slow">
    <p:cover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8" name="Google Shape;758;p33"/>
          <p:cNvSpPr txBox="1">
            <a:spLocks noGrp="1"/>
          </p:cNvSpPr>
          <p:nvPr>
            <p:ph type="title"/>
          </p:nvPr>
        </p:nvSpPr>
        <p:spPr>
          <a:xfrm>
            <a:off x="2611604" y="1886268"/>
            <a:ext cx="5461725" cy="13709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Polymorphic </a:t>
            </a:r>
            <a:br>
              <a:rPr lang="en" dirty="0"/>
            </a:br>
            <a:r>
              <a:rPr lang="en" dirty="0"/>
              <a:t>Malware</a:t>
            </a:r>
            <a:endParaRPr dirty="0"/>
          </a:p>
        </p:txBody>
      </p:sp>
      <p:grpSp>
        <p:nvGrpSpPr>
          <p:cNvPr id="783" name="Google Shape;783;p33"/>
          <p:cNvGrpSpPr/>
          <p:nvPr/>
        </p:nvGrpSpPr>
        <p:grpSpPr>
          <a:xfrm>
            <a:off x="1818862" y="1289981"/>
            <a:ext cx="915226" cy="2593242"/>
            <a:chOff x="6905619" y="818344"/>
            <a:chExt cx="1280216" cy="3627419"/>
          </a:xfrm>
        </p:grpSpPr>
        <p:sp>
          <p:nvSpPr>
            <p:cNvPr id="784" name="Google Shape;784;p33"/>
            <p:cNvSpPr/>
            <p:nvPr/>
          </p:nvSpPr>
          <p:spPr>
            <a:xfrm>
              <a:off x="6905619" y="4137203"/>
              <a:ext cx="1280216" cy="308561"/>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7028366" y="1563858"/>
              <a:ext cx="484579" cy="1509059"/>
            </a:xfrm>
            <a:custGeom>
              <a:avLst/>
              <a:gdLst/>
              <a:ahLst/>
              <a:cxnLst/>
              <a:rect l="l" t="t" r="r" b="b"/>
              <a:pathLst>
                <a:path w="7568" h="23568" extrusionOk="0">
                  <a:moveTo>
                    <a:pt x="1312" y="0"/>
                  </a:moveTo>
                  <a:cubicBezTo>
                    <a:pt x="783" y="1628"/>
                    <a:pt x="364" y="3364"/>
                    <a:pt x="146" y="5167"/>
                  </a:cubicBezTo>
                  <a:cubicBezTo>
                    <a:pt x="1" y="6360"/>
                    <a:pt x="408" y="7552"/>
                    <a:pt x="1267" y="8392"/>
                  </a:cubicBezTo>
                  <a:lnTo>
                    <a:pt x="5448" y="12480"/>
                  </a:lnTo>
                  <a:lnTo>
                    <a:pt x="5448" y="12480"/>
                  </a:lnTo>
                  <a:lnTo>
                    <a:pt x="36" y="9402"/>
                  </a:lnTo>
                  <a:lnTo>
                    <a:pt x="36" y="9424"/>
                  </a:lnTo>
                  <a:cubicBezTo>
                    <a:pt x="53" y="9805"/>
                    <a:pt x="93" y="10184"/>
                    <a:pt x="155" y="10559"/>
                  </a:cubicBezTo>
                  <a:cubicBezTo>
                    <a:pt x="157" y="10568"/>
                    <a:pt x="158" y="10577"/>
                    <a:pt x="159" y="10586"/>
                  </a:cubicBezTo>
                  <a:cubicBezTo>
                    <a:pt x="441" y="12306"/>
                    <a:pt x="1387" y="15663"/>
                    <a:pt x="4528" y="18913"/>
                  </a:cubicBezTo>
                  <a:cubicBezTo>
                    <a:pt x="4528" y="18913"/>
                    <a:pt x="6150" y="20459"/>
                    <a:pt x="6582" y="22762"/>
                  </a:cubicBezTo>
                  <a:cubicBezTo>
                    <a:pt x="6632" y="23027"/>
                    <a:pt x="6665" y="23297"/>
                    <a:pt x="6680" y="23567"/>
                  </a:cubicBezTo>
                  <a:lnTo>
                    <a:pt x="7448" y="23567"/>
                  </a:lnTo>
                  <a:lnTo>
                    <a:pt x="7567" y="8041"/>
                  </a:lnTo>
                  <a:lnTo>
                    <a:pt x="1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569173" y="818473"/>
              <a:ext cx="466010" cy="1314536"/>
            </a:xfrm>
            <a:custGeom>
              <a:avLst/>
              <a:gdLst/>
              <a:ahLst/>
              <a:cxnLst/>
              <a:rect l="l" t="t" r="r" b="b"/>
              <a:pathLst>
                <a:path w="7278" h="20530" extrusionOk="0">
                  <a:moveTo>
                    <a:pt x="0" y="1"/>
                  </a:moveTo>
                  <a:lnTo>
                    <a:pt x="157" y="20529"/>
                  </a:lnTo>
                  <a:lnTo>
                    <a:pt x="7278" y="15009"/>
                  </a:lnTo>
                  <a:cubicBezTo>
                    <a:pt x="7053" y="13854"/>
                    <a:pt x="6752" y="12714"/>
                    <a:pt x="6380" y="11598"/>
                  </a:cubicBezTo>
                  <a:lnTo>
                    <a:pt x="2266" y="15009"/>
                  </a:lnTo>
                  <a:lnTo>
                    <a:pt x="5639" y="9559"/>
                  </a:lnTo>
                  <a:cubicBezTo>
                    <a:pt x="5342" y="8830"/>
                    <a:pt x="5023" y="8127"/>
                    <a:pt x="4699" y="7456"/>
                  </a:cubicBezTo>
                  <a:lnTo>
                    <a:pt x="2330" y="11094"/>
                  </a:lnTo>
                  <a:lnTo>
                    <a:pt x="3638" y="8153"/>
                  </a:lnTo>
                  <a:cubicBezTo>
                    <a:pt x="4071" y="7181"/>
                    <a:pt x="4009" y="6061"/>
                    <a:pt x="3484" y="5135"/>
                  </a:cubicBezTo>
                  <a:cubicBezTo>
                    <a:pt x="1688" y="1973"/>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7130560" y="818344"/>
              <a:ext cx="391607" cy="1180201"/>
            </a:xfrm>
            <a:custGeom>
              <a:avLst/>
              <a:gdLst/>
              <a:ahLst/>
              <a:cxnLst/>
              <a:rect l="l" t="t" r="r" b="b"/>
              <a:pathLst>
                <a:path w="6116" h="18432" extrusionOk="0">
                  <a:moveTo>
                    <a:pt x="6115" y="1"/>
                  </a:moveTo>
                  <a:cubicBezTo>
                    <a:pt x="6115" y="1"/>
                    <a:pt x="4432" y="1974"/>
                    <a:pt x="2633" y="5141"/>
                  </a:cubicBezTo>
                  <a:cubicBezTo>
                    <a:pt x="2107" y="6066"/>
                    <a:pt x="2046" y="7186"/>
                    <a:pt x="2478" y="8158"/>
                  </a:cubicBezTo>
                  <a:lnTo>
                    <a:pt x="3786" y="11096"/>
                  </a:lnTo>
                  <a:lnTo>
                    <a:pt x="1415" y="7458"/>
                  </a:lnTo>
                  <a:cubicBezTo>
                    <a:pt x="1092" y="8130"/>
                    <a:pt x="390" y="9623"/>
                    <a:pt x="1" y="10711"/>
                  </a:cubicBezTo>
                  <a:lnTo>
                    <a:pt x="5979" y="18431"/>
                  </a:lnTo>
                  <a:lnTo>
                    <a:pt x="6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7579930" y="1837335"/>
              <a:ext cx="483426" cy="1235203"/>
            </a:xfrm>
            <a:custGeom>
              <a:avLst/>
              <a:gdLst/>
              <a:ahLst/>
              <a:cxnLst/>
              <a:rect l="l" t="t" r="r" b="b"/>
              <a:pathLst>
                <a:path w="7550" h="19291" extrusionOk="0">
                  <a:moveTo>
                    <a:pt x="7272" y="0"/>
                  </a:moveTo>
                  <a:lnTo>
                    <a:pt x="0" y="5634"/>
                  </a:lnTo>
                  <a:lnTo>
                    <a:pt x="97" y="19291"/>
                  </a:lnTo>
                  <a:lnTo>
                    <a:pt x="865" y="19291"/>
                  </a:lnTo>
                  <a:cubicBezTo>
                    <a:pt x="876" y="19021"/>
                    <a:pt x="913" y="18755"/>
                    <a:pt x="962" y="18491"/>
                  </a:cubicBezTo>
                  <a:lnTo>
                    <a:pt x="962" y="18485"/>
                  </a:lnTo>
                  <a:cubicBezTo>
                    <a:pt x="1394" y="16187"/>
                    <a:pt x="3017" y="14641"/>
                    <a:pt x="3017" y="14641"/>
                  </a:cubicBezTo>
                  <a:cubicBezTo>
                    <a:pt x="5374" y="12203"/>
                    <a:pt x="6494" y="9711"/>
                    <a:pt x="7023" y="7883"/>
                  </a:cubicBezTo>
                  <a:cubicBezTo>
                    <a:pt x="7172" y="7368"/>
                    <a:pt x="7291" y="6844"/>
                    <a:pt x="7379" y="6315"/>
                  </a:cubicBezTo>
                  <a:cubicBezTo>
                    <a:pt x="7385" y="6299"/>
                    <a:pt x="7391" y="6299"/>
                    <a:pt x="7391" y="6288"/>
                  </a:cubicBezTo>
                  <a:cubicBezTo>
                    <a:pt x="7493" y="5651"/>
                    <a:pt x="7504" y="5244"/>
                    <a:pt x="7510" y="5153"/>
                  </a:cubicBezTo>
                  <a:lnTo>
                    <a:pt x="7510" y="5137"/>
                  </a:lnTo>
                  <a:lnTo>
                    <a:pt x="2098" y="8208"/>
                  </a:lnTo>
                  <a:lnTo>
                    <a:pt x="6901" y="3513"/>
                  </a:lnTo>
                  <a:cubicBezTo>
                    <a:pt x="7322" y="3103"/>
                    <a:pt x="7550" y="2526"/>
                    <a:pt x="7500" y="1940"/>
                  </a:cubicBezTo>
                  <a:lnTo>
                    <a:pt x="7499" y="1931"/>
                  </a:lnTo>
                  <a:cubicBezTo>
                    <a:pt x="7483" y="1681"/>
                    <a:pt x="7456" y="1427"/>
                    <a:pt x="7428" y="1179"/>
                  </a:cubicBezTo>
                  <a:cubicBezTo>
                    <a:pt x="7412" y="1006"/>
                    <a:pt x="7391" y="833"/>
                    <a:pt x="7364" y="660"/>
                  </a:cubicBezTo>
                  <a:cubicBezTo>
                    <a:pt x="7342" y="481"/>
                    <a:pt x="7321" y="303"/>
                    <a:pt x="7288" y="125"/>
                  </a:cubicBezTo>
                  <a:cubicBezTo>
                    <a:pt x="7283" y="82"/>
                    <a:pt x="7277" y="38"/>
                    <a:pt x="7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7133185" y="3072494"/>
              <a:ext cx="825091" cy="1219003"/>
            </a:xfrm>
            <a:custGeom>
              <a:avLst/>
              <a:gdLst/>
              <a:ahLst/>
              <a:cxnLst/>
              <a:rect l="l" t="t" r="r" b="b"/>
              <a:pathLst>
                <a:path w="12886" h="19038" extrusionOk="0">
                  <a:moveTo>
                    <a:pt x="2483" y="1"/>
                  </a:moveTo>
                  <a:cubicBezTo>
                    <a:pt x="2147" y="1"/>
                    <a:pt x="1875" y="273"/>
                    <a:pt x="1875" y="609"/>
                  </a:cubicBezTo>
                  <a:lnTo>
                    <a:pt x="1875" y="2688"/>
                  </a:lnTo>
                  <a:cubicBezTo>
                    <a:pt x="1875" y="3024"/>
                    <a:pt x="2147" y="3296"/>
                    <a:pt x="2483" y="3296"/>
                  </a:cubicBezTo>
                  <a:lnTo>
                    <a:pt x="3147" y="3296"/>
                  </a:lnTo>
                  <a:lnTo>
                    <a:pt x="3147" y="5395"/>
                  </a:lnTo>
                  <a:lnTo>
                    <a:pt x="230" y="10047"/>
                  </a:lnTo>
                  <a:cubicBezTo>
                    <a:pt x="1" y="10411"/>
                    <a:pt x="14" y="10877"/>
                    <a:pt x="264" y="11227"/>
                  </a:cubicBezTo>
                  <a:lnTo>
                    <a:pt x="5577" y="18703"/>
                  </a:lnTo>
                  <a:cubicBezTo>
                    <a:pt x="5677" y="18844"/>
                    <a:pt x="5811" y="18959"/>
                    <a:pt x="5966" y="19037"/>
                  </a:cubicBezTo>
                  <a:lnTo>
                    <a:pt x="5966" y="10806"/>
                  </a:lnTo>
                  <a:cubicBezTo>
                    <a:pt x="5588" y="10590"/>
                    <a:pt x="5402" y="10146"/>
                    <a:pt x="5514" y="9725"/>
                  </a:cubicBezTo>
                  <a:cubicBezTo>
                    <a:pt x="5625" y="9303"/>
                    <a:pt x="6007" y="9009"/>
                    <a:pt x="6443" y="9009"/>
                  </a:cubicBezTo>
                  <a:cubicBezTo>
                    <a:pt x="6880" y="9009"/>
                    <a:pt x="7261" y="9303"/>
                    <a:pt x="7372" y="9725"/>
                  </a:cubicBezTo>
                  <a:cubicBezTo>
                    <a:pt x="7484" y="10146"/>
                    <a:pt x="7298" y="10590"/>
                    <a:pt x="6919" y="10806"/>
                  </a:cubicBezTo>
                  <a:lnTo>
                    <a:pt x="6919" y="19037"/>
                  </a:lnTo>
                  <a:cubicBezTo>
                    <a:pt x="7075" y="18959"/>
                    <a:pt x="7209" y="18844"/>
                    <a:pt x="7308" y="18703"/>
                  </a:cubicBezTo>
                  <a:lnTo>
                    <a:pt x="12623" y="11227"/>
                  </a:lnTo>
                  <a:cubicBezTo>
                    <a:pt x="12872" y="10877"/>
                    <a:pt x="12885" y="10411"/>
                    <a:pt x="12657" y="10047"/>
                  </a:cubicBezTo>
                  <a:lnTo>
                    <a:pt x="9738" y="5395"/>
                  </a:lnTo>
                  <a:lnTo>
                    <a:pt x="9738" y="3296"/>
                  </a:lnTo>
                  <a:lnTo>
                    <a:pt x="10403" y="3296"/>
                  </a:lnTo>
                  <a:cubicBezTo>
                    <a:pt x="10739" y="3296"/>
                    <a:pt x="11011" y="3024"/>
                    <a:pt x="11011" y="2688"/>
                  </a:cubicBezTo>
                  <a:lnTo>
                    <a:pt x="11011" y="609"/>
                  </a:lnTo>
                  <a:cubicBezTo>
                    <a:pt x="11011" y="273"/>
                    <a:pt x="10739"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2796D62E-4E0E-1A5B-DEDE-17E0AB7A4F42}"/>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0D749112-27DC-A158-650A-181E7E3F599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9527C77D-5CBE-4D22-657B-A29CEF7427C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74D9058-5B41-7405-55A0-41E510B8F79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CB05878C-CB1C-DBB6-27F1-9049BA88B7D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73422211"/>
      </p:ext>
    </p:extLst>
  </p:cSld>
  <p:clrMapOvr>
    <a:masterClrMapping/>
  </p:clrMapOvr>
  <p:transition spd="slow">
    <p:cover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20000" y="1186202"/>
            <a:ext cx="7930688" cy="201763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US" b="1" i="0" u="none" strike="noStrike" cap="none" dirty="0">
                <a:solidFill>
                  <a:schemeClr val="dk1"/>
                </a:solidFill>
                <a:latin typeface="Barlow"/>
                <a:ea typeface="Barlow"/>
                <a:cs typeface="Barlow"/>
                <a:sym typeface="Barlow"/>
              </a:rPr>
              <a:t>Polymorphic malware </a:t>
            </a:r>
            <a:r>
              <a:rPr lang="en-US" b="0" i="0" u="none" strike="noStrike" cap="none" dirty="0">
                <a:solidFill>
                  <a:schemeClr val="dk1"/>
                </a:solidFill>
                <a:latin typeface="Barlow"/>
                <a:ea typeface="Barlow"/>
                <a:cs typeface="Barlow"/>
                <a:sym typeface="Barlow"/>
              </a:rPr>
              <a:t>samples are those malware samples that change their </a:t>
            </a:r>
            <a:r>
              <a:rPr lang="en-US" b="1" i="0" u="none" strike="noStrike" cap="none" dirty="0">
                <a:solidFill>
                  <a:schemeClr val="dk1"/>
                </a:solidFill>
                <a:latin typeface="Barlow"/>
                <a:ea typeface="Barlow"/>
                <a:cs typeface="Barlow"/>
                <a:sym typeface="Barlow"/>
              </a:rPr>
              <a:t>appearance</a:t>
            </a:r>
            <a:r>
              <a:rPr lang="en-US" b="0" i="0" u="none" strike="noStrike" cap="none" dirty="0">
                <a:solidFill>
                  <a:schemeClr val="dk1"/>
                </a:solidFill>
                <a:latin typeface="Barlow"/>
                <a:ea typeface="Barlow"/>
                <a:cs typeface="Barlow"/>
                <a:sym typeface="Barlow"/>
              </a:rPr>
              <a:t> (code structure) for each infection whilst retaining their </a:t>
            </a:r>
            <a:r>
              <a:rPr lang="en-US" b="1" i="0" u="none" strike="noStrike" cap="none" dirty="0">
                <a:solidFill>
                  <a:schemeClr val="dk1"/>
                </a:solidFill>
                <a:latin typeface="Barlow"/>
                <a:ea typeface="Barlow"/>
                <a:cs typeface="Barlow"/>
                <a:sym typeface="Barlow"/>
              </a:rPr>
              <a:t>core functionality. </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0" i="0" u="none" strike="noStrike" cap="none" dirty="0">
                <a:solidFill>
                  <a:schemeClr val="dk1"/>
                </a:solidFill>
                <a:latin typeface="Barlow"/>
                <a:ea typeface="Barlow"/>
                <a:cs typeface="Barlow"/>
                <a:sym typeface="Barlow"/>
              </a:rPr>
              <a:t>They use </a:t>
            </a:r>
            <a:r>
              <a:rPr lang="en-US" b="1" i="0" u="none" strike="noStrike" cap="none" dirty="0">
                <a:solidFill>
                  <a:schemeClr val="dk1"/>
                </a:solidFill>
                <a:latin typeface="Barlow"/>
                <a:ea typeface="Barlow"/>
                <a:cs typeface="Barlow"/>
                <a:sym typeface="Barlow"/>
              </a:rPr>
              <a:t>encryption</a:t>
            </a:r>
            <a:r>
              <a:rPr lang="en-US" b="0" i="0" u="none" strike="noStrike" cap="none" dirty="0">
                <a:solidFill>
                  <a:schemeClr val="dk1"/>
                </a:solidFill>
                <a:latin typeface="Barlow"/>
                <a:ea typeface="Barlow"/>
                <a:cs typeface="Barlow"/>
                <a:sym typeface="Barlow"/>
              </a:rPr>
              <a:t> and </a:t>
            </a:r>
            <a:r>
              <a:rPr lang="en-US" b="1" i="0" u="none" strike="noStrike" cap="none" dirty="0">
                <a:solidFill>
                  <a:schemeClr val="dk1"/>
                </a:solidFill>
                <a:latin typeface="Barlow"/>
                <a:ea typeface="Barlow"/>
                <a:cs typeface="Barlow"/>
                <a:sym typeface="Barlow"/>
              </a:rPr>
              <a:t>obfuscation</a:t>
            </a:r>
            <a:r>
              <a:rPr lang="en-US" b="0" i="0" u="none" strike="noStrike" cap="none" dirty="0">
                <a:solidFill>
                  <a:schemeClr val="dk1"/>
                </a:solidFill>
                <a:latin typeface="Barlow"/>
                <a:ea typeface="Barlow"/>
                <a:cs typeface="Barlow"/>
                <a:sym typeface="Barlow"/>
              </a:rPr>
              <a:t> techniques to hide the core functionality.</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0" i="0" u="none" strike="noStrike" cap="none" dirty="0">
                <a:solidFill>
                  <a:schemeClr val="dk1"/>
                </a:solidFill>
                <a:latin typeface="Barlow"/>
                <a:ea typeface="Barlow"/>
                <a:cs typeface="Barlow"/>
                <a:sym typeface="Barlow"/>
              </a:rPr>
              <a:t>Analogy: There is a mannequin (core functionality). You put on a new coat to it every day (outward appearance)</a:t>
            </a:r>
          </a:p>
        </p:txBody>
      </p:sp>
      <p:grpSp>
        <p:nvGrpSpPr>
          <p:cNvPr id="4" name="Group 3">
            <a:extLst>
              <a:ext uri="{FF2B5EF4-FFF2-40B4-BE49-F238E27FC236}">
                <a16:creationId xmlns:a16="http://schemas.microsoft.com/office/drawing/2014/main" id="{A7B1DA7D-6061-E39A-4D76-AB9FA4BA0223}"/>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B1EC9CC3-D084-FB55-600D-A794915EFE39}"/>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0FF59DAB-7F33-6BBD-5115-4FEA1DBEF88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605D252E-79C6-2714-E434-C3D7ADC3E5C9}"/>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E90E7588-CE80-4704-819A-67DF60E0994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1026" name="Picture 2" descr="malware-polymorphism-and-metamorphism">
            <a:extLst>
              <a:ext uri="{FF2B5EF4-FFF2-40B4-BE49-F238E27FC236}">
                <a16:creationId xmlns:a16="http://schemas.microsoft.com/office/drawing/2014/main" id="{5BA8C10C-1EA7-ED58-A6F9-22038D9D3C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79" b="10610"/>
          <a:stretch/>
        </p:blipFill>
        <p:spPr bwMode="auto">
          <a:xfrm>
            <a:off x="1259693" y="3095145"/>
            <a:ext cx="6624500" cy="177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81791"/>
      </p:ext>
    </p:extLst>
  </p:cSld>
  <p:clrMapOvr>
    <a:masterClrMapping/>
  </p:clrMapOvr>
  <p:transition spd="slow">
    <p:cover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13250" y="1375650"/>
            <a:ext cx="7279283" cy="321667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US" sz="1600" b="1" i="0" u="none" strike="noStrike" cap="none" dirty="0">
                <a:solidFill>
                  <a:schemeClr val="dk1"/>
                </a:solidFill>
                <a:latin typeface="Barlow"/>
                <a:ea typeface="Barlow"/>
                <a:cs typeface="Barlow"/>
                <a:sym typeface="Barlow"/>
              </a:rPr>
              <a:t>Polymorphic engines</a:t>
            </a:r>
            <a:r>
              <a:rPr lang="en-US" sz="1600" b="0" i="0" u="none" strike="noStrike" cap="none" dirty="0">
                <a:solidFill>
                  <a:schemeClr val="dk1"/>
                </a:solidFill>
                <a:latin typeface="Barlow"/>
                <a:ea typeface="Barlow"/>
                <a:cs typeface="Barlow"/>
                <a:sym typeface="Barlow"/>
              </a:rPr>
              <a:t>, code sections that generate polymorphic virus variants are usually part of the malware source code. </a:t>
            </a:r>
          </a:p>
          <a:p>
            <a:pPr marL="457200" marR="0" lvl="0" indent="-317500" algn="l" rtl="0">
              <a:lnSpc>
                <a:spcPct val="115000"/>
              </a:lnSpc>
              <a:spcBef>
                <a:spcPts val="0"/>
              </a:spcBef>
              <a:spcAft>
                <a:spcPts val="0"/>
              </a:spcAft>
              <a:buClr>
                <a:schemeClr val="dk1"/>
              </a:buClr>
              <a:buSzPts val="1400"/>
              <a:buFont typeface="Open Sans"/>
              <a:buChar char="●"/>
            </a:pPr>
            <a:endParaRPr lang="en-US" sz="16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sz="1600" b="0" i="0" u="none" strike="noStrike" cap="none" dirty="0">
                <a:solidFill>
                  <a:schemeClr val="dk1"/>
                </a:solidFill>
                <a:latin typeface="Barlow"/>
                <a:ea typeface="Barlow"/>
                <a:cs typeface="Barlow"/>
                <a:sym typeface="Barlow"/>
              </a:rPr>
              <a:t>The engine is responsible for extracting the core functionality of the malware sample and then morphing it, using the techniques discussed before, generating an encrypted or morphed variant of the original sample.</a:t>
            </a:r>
          </a:p>
          <a:p>
            <a:pPr marL="457200" marR="0" lvl="0" indent="-317500" algn="l" rtl="0">
              <a:lnSpc>
                <a:spcPct val="115000"/>
              </a:lnSpc>
              <a:spcBef>
                <a:spcPts val="0"/>
              </a:spcBef>
              <a:spcAft>
                <a:spcPts val="0"/>
              </a:spcAft>
              <a:buClr>
                <a:schemeClr val="dk1"/>
              </a:buClr>
              <a:buSzPts val="1400"/>
              <a:buFont typeface="Open Sans"/>
              <a:buChar char="●"/>
            </a:pPr>
            <a:endParaRPr lang="en-US" sz="16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sz="1600" b="0" i="0" u="none" strike="noStrike" cap="none" dirty="0">
                <a:solidFill>
                  <a:schemeClr val="dk1"/>
                </a:solidFill>
                <a:latin typeface="Barlow"/>
                <a:ea typeface="Barlow"/>
                <a:cs typeface="Barlow"/>
                <a:sym typeface="Barlow"/>
              </a:rPr>
              <a:t>Each polymorphic variant contains a </a:t>
            </a:r>
            <a:r>
              <a:rPr lang="en-US" sz="1600" b="1" i="0" u="none" strike="noStrike" cap="none" dirty="0">
                <a:solidFill>
                  <a:schemeClr val="dk1"/>
                </a:solidFill>
                <a:latin typeface="Barlow"/>
                <a:ea typeface="Barlow"/>
                <a:cs typeface="Barlow"/>
                <a:sym typeface="Barlow"/>
              </a:rPr>
              <a:t>decryptor section </a:t>
            </a:r>
            <a:r>
              <a:rPr lang="en-US" sz="1600" b="0" i="0" u="none" strike="noStrike" cap="none" dirty="0">
                <a:solidFill>
                  <a:schemeClr val="dk1"/>
                </a:solidFill>
                <a:latin typeface="Barlow"/>
                <a:ea typeface="Barlow"/>
                <a:cs typeface="Barlow"/>
                <a:sym typeface="Barlow"/>
              </a:rPr>
              <a:t>attached to it that contains the code to decrypt or de-obfuscate the polymorphic variant and load the core functionality onto the memory.</a:t>
            </a:r>
          </a:p>
        </p:txBody>
      </p:sp>
      <p:grpSp>
        <p:nvGrpSpPr>
          <p:cNvPr id="2" name="Group 1">
            <a:extLst>
              <a:ext uri="{FF2B5EF4-FFF2-40B4-BE49-F238E27FC236}">
                <a16:creationId xmlns:a16="http://schemas.microsoft.com/office/drawing/2014/main" id="{B551732D-07F0-962D-5561-D55032674034}"/>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F3197542-544F-B47E-A05B-143334121A91}"/>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EE912147-D145-315E-5DDC-0065A94F822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2E87309F-9AC8-7A16-C168-614BD85792BC}"/>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3895A0BA-222A-4FA6-6216-CE7D9657F08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790692081"/>
      </p:ext>
    </p:extLst>
  </p:cSld>
  <p:clrMapOvr>
    <a:masterClrMapping/>
  </p:clrMapOvr>
  <p:transition spd="slow">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5e6323f5e5_2_18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553" name="Google Shape;553;g25e6323f5e5_2_180"/>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g25e6323f5e5_2_180"/>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5" name="Google Shape;555;g25e6323f5e5_2_180"/>
          <p:cNvGrpSpPr/>
          <p:nvPr/>
        </p:nvGrpSpPr>
        <p:grpSpPr>
          <a:xfrm>
            <a:off x="6409025" y="1509525"/>
            <a:ext cx="2178900" cy="1357274"/>
            <a:chOff x="6409025" y="1509525"/>
            <a:chExt cx="2178900" cy="1357274"/>
          </a:xfrm>
        </p:grpSpPr>
        <p:sp>
          <p:nvSpPr>
            <p:cNvPr id="556" name="Google Shape;556;g25e6323f5e5_2_180"/>
            <p:cNvSpPr txBox="1"/>
            <p:nvPr/>
          </p:nvSpPr>
          <p:spPr>
            <a:xfrm>
              <a:off x="6409025" y="1509525"/>
              <a:ext cx="2178900" cy="860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Research Publications</a:t>
              </a:r>
              <a:endParaRPr sz="2000" b="0" i="0" u="none" strike="noStrike" cap="none">
                <a:solidFill>
                  <a:srgbClr val="B7B7B7"/>
                </a:solidFill>
                <a:latin typeface="Secular One"/>
                <a:ea typeface="Secular One"/>
                <a:cs typeface="Secular One"/>
                <a:sym typeface="Secular One"/>
              </a:endParaRPr>
            </a:p>
          </p:txBody>
        </p:sp>
        <p:sp>
          <p:nvSpPr>
            <p:cNvPr id="557" name="Google Shape;557;g25e6323f5e5_2_180"/>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published work </a:t>
              </a:r>
              <a:endParaRPr sz="1400" b="0" i="0" u="none" strike="noStrike" cap="none">
                <a:solidFill>
                  <a:srgbClr val="B7B7B7"/>
                </a:solidFill>
                <a:latin typeface="Barlow"/>
                <a:ea typeface="Barlow"/>
                <a:cs typeface="Barlow"/>
                <a:sym typeface="Barlow"/>
              </a:endParaRPr>
            </a:p>
          </p:txBody>
        </p:sp>
      </p:grpSp>
      <p:grpSp>
        <p:nvGrpSpPr>
          <p:cNvPr id="558" name="Google Shape;558;g25e6323f5e5_2_180"/>
          <p:cNvGrpSpPr/>
          <p:nvPr/>
        </p:nvGrpSpPr>
        <p:grpSpPr>
          <a:xfrm>
            <a:off x="618450" y="3545875"/>
            <a:ext cx="2116800" cy="962700"/>
            <a:chOff x="618450" y="3545875"/>
            <a:chExt cx="2116800" cy="962700"/>
          </a:xfrm>
        </p:grpSpPr>
        <p:sp>
          <p:nvSpPr>
            <p:cNvPr id="559" name="Google Shape;559;g25e6323f5e5_2_180"/>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b="1">
                  <a:solidFill>
                    <a:srgbClr val="B7B7B7"/>
                  </a:solidFill>
                  <a:latin typeface="Barlow"/>
                  <a:ea typeface="Barlow"/>
                  <a:cs typeface="Barlow"/>
                  <a:sym typeface="Barlow"/>
                </a:rPr>
                <a:t>Milestones</a:t>
              </a:r>
              <a:r>
                <a:rPr lang="en">
                  <a:solidFill>
                    <a:srgbClr val="B7B7B7"/>
                  </a:solidFill>
                  <a:latin typeface="Barlow"/>
                  <a:ea typeface="Barlow"/>
                  <a:cs typeface="Barlow"/>
                  <a:sym typeface="Barlow"/>
                </a:rPr>
                <a:t> Accomplished</a:t>
              </a:r>
              <a:endParaRPr sz="1400" b="1" i="0" u="none" strike="noStrike" cap="none">
                <a:solidFill>
                  <a:srgbClr val="B7B7B7"/>
                </a:solidFill>
                <a:latin typeface="Barlow"/>
                <a:ea typeface="Barlow"/>
                <a:cs typeface="Barlow"/>
                <a:sym typeface="Barlow"/>
              </a:endParaRPr>
            </a:p>
          </p:txBody>
        </p:sp>
        <p:sp>
          <p:nvSpPr>
            <p:cNvPr id="560" name="Google Shape;560;g25e6323f5e5_2_180"/>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Project Recap</a:t>
              </a:r>
              <a:endParaRPr sz="2000" b="0" i="0" u="none" strike="noStrike" cap="none">
                <a:solidFill>
                  <a:srgbClr val="B7B7B7"/>
                </a:solidFill>
                <a:latin typeface="Secular One"/>
                <a:ea typeface="Secular One"/>
                <a:cs typeface="Secular One"/>
                <a:sym typeface="Secular One"/>
              </a:endParaRPr>
            </a:p>
          </p:txBody>
        </p:sp>
      </p:grpSp>
      <p:grpSp>
        <p:nvGrpSpPr>
          <p:cNvPr id="561" name="Google Shape;561;g25e6323f5e5_2_180"/>
          <p:cNvGrpSpPr/>
          <p:nvPr/>
        </p:nvGrpSpPr>
        <p:grpSpPr>
          <a:xfrm>
            <a:off x="6409025" y="3124200"/>
            <a:ext cx="2232300" cy="1384375"/>
            <a:chOff x="6409025" y="3124200"/>
            <a:chExt cx="2232300" cy="1384375"/>
          </a:xfrm>
        </p:grpSpPr>
        <p:sp>
          <p:nvSpPr>
            <p:cNvPr id="562" name="Google Shape;562;g25e6323f5e5_2_180"/>
            <p:cNvSpPr txBox="1"/>
            <p:nvPr/>
          </p:nvSpPr>
          <p:spPr>
            <a:xfrm>
              <a:off x="6409025" y="3124200"/>
              <a:ext cx="2232300" cy="8880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Conclusion &amp; Future Plan</a:t>
              </a:r>
              <a:endParaRPr sz="2000" b="0" i="0" u="none" strike="noStrike" cap="none">
                <a:solidFill>
                  <a:srgbClr val="B7B7B7"/>
                </a:solidFill>
                <a:latin typeface="Secular One"/>
                <a:ea typeface="Secular One"/>
                <a:cs typeface="Secular One"/>
                <a:sym typeface="Secular One"/>
              </a:endParaRPr>
            </a:p>
          </p:txBody>
        </p:sp>
        <p:sp>
          <p:nvSpPr>
            <p:cNvPr id="563" name="Google Shape;563;g25e6323f5e5_2_180"/>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What’s next?</a:t>
              </a:r>
              <a:endParaRPr sz="1400" b="1" i="0" u="none" strike="noStrike" cap="none">
                <a:solidFill>
                  <a:srgbClr val="B7B7B7"/>
                </a:solidFill>
                <a:latin typeface="Barlow"/>
                <a:ea typeface="Barlow"/>
                <a:cs typeface="Barlow"/>
                <a:sym typeface="Barlow"/>
              </a:endParaRPr>
            </a:p>
          </p:txBody>
        </p:sp>
      </p:grpSp>
      <p:grpSp>
        <p:nvGrpSpPr>
          <p:cNvPr id="564" name="Google Shape;564;g25e6323f5e5_2_180"/>
          <p:cNvGrpSpPr/>
          <p:nvPr/>
        </p:nvGrpSpPr>
        <p:grpSpPr>
          <a:xfrm>
            <a:off x="720000" y="1904099"/>
            <a:ext cx="2015100" cy="962700"/>
            <a:chOff x="720000" y="1904099"/>
            <a:chExt cx="2015100" cy="962700"/>
          </a:xfrm>
        </p:grpSpPr>
        <p:sp>
          <p:nvSpPr>
            <p:cNvPr id="565" name="Google Shape;565;g25e6323f5e5_2_180"/>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About</a:t>
              </a:r>
              <a:endParaRPr sz="2000" b="0" i="0" u="none" strike="noStrike" cap="none">
                <a:solidFill>
                  <a:schemeClr val="dk1"/>
                </a:solidFill>
                <a:latin typeface="Secular One"/>
                <a:ea typeface="Secular One"/>
                <a:cs typeface="Secular One"/>
                <a:sym typeface="Secular One"/>
              </a:endParaRPr>
            </a:p>
          </p:txBody>
        </p:sp>
        <p:sp>
          <p:nvSpPr>
            <p:cNvPr id="566" name="Google Shape;566;g25e6323f5e5_2_180"/>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Project </a:t>
              </a:r>
              <a:r>
                <a:rPr lang="en" b="1">
                  <a:solidFill>
                    <a:schemeClr val="dk1"/>
                  </a:solidFill>
                  <a:latin typeface="Barlow"/>
                  <a:ea typeface="Barlow"/>
                  <a:cs typeface="Barlow"/>
                  <a:sym typeface="Barlow"/>
                </a:rPr>
                <a:t>Abstract</a:t>
              </a:r>
              <a:r>
                <a:rPr lang="en">
                  <a:solidFill>
                    <a:schemeClr val="dk1"/>
                  </a:solidFill>
                  <a:latin typeface="Barlow"/>
                  <a:ea typeface="Barlow"/>
                  <a:cs typeface="Barlow"/>
                  <a:sym typeface="Barlow"/>
                </a:rPr>
                <a:t> and </a:t>
              </a:r>
              <a:r>
                <a:rPr lang="en" b="1">
                  <a:solidFill>
                    <a:schemeClr val="dk1"/>
                  </a:solidFill>
                  <a:latin typeface="Barlow"/>
                  <a:ea typeface="Barlow"/>
                  <a:cs typeface="Barlow"/>
                  <a:sym typeface="Barlow"/>
                </a:rPr>
                <a:t>Scope</a:t>
              </a:r>
              <a:endParaRPr sz="1400" b="1" i="0" u="none" strike="noStrike" cap="none">
                <a:solidFill>
                  <a:schemeClr val="dk1"/>
                </a:solidFill>
                <a:latin typeface="Barlow"/>
                <a:ea typeface="Barlow"/>
                <a:cs typeface="Barlow"/>
                <a:sym typeface="Barlow"/>
              </a:endParaRPr>
            </a:p>
          </p:txBody>
        </p:sp>
      </p:grpSp>
      <p:cxnSp>
        <p:nvCxnSpPr>
          <p:cNvPr id="567" name="Google Shape;567;g25e6323f5e5_2_180"/>
          <p:cNvCxnSpPr>
            <a:stCxn id="553" idx="2"/>
            <a:endCxn id="565"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568" name="Google Shape;568;g25e6323f5e5_2_180"/>
          <p:cNvCxnSpPr>
            <a:stCxn id="553" idx="2"/>
            <a:endCxn id="560"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569" name="Google Shape;569;g25e6323f5e5_2_180"/>
          <p:cNvCxnSpPr>
            <a:stCxn id="554" idx="6"/>
            <a:endCxn id="556" idx="1"/>
          </p:cNvCxnSpPr>
          <p:nvPr/>
        </p:nvCxnSpPr>
        <p:spPr>
          <a:xfrm rot="10800000" flipH="1">
            <a:off x="5964675" y="1939975"/>
            <a:ext cx="444300" cy="10191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570" name="Google Shape;570;g25e6323f5e5_2_180"/>
          <p:cNvCxnSpPr>
            <a:stCxn id="554" idx="6"/>
            <a:endCxn id="562" idx="1"/>
          </p:cNvCxnSpPr>
          <p:nvPr/>
        </p:nvCxnSpPr>
        <p:spPr>
          <a:xfrm>
            <a:off x="5964675" y="2959075"/>
            <a:ext cx="444300" cy="6090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571" name="Google Shape;571;g25e6323f5e5_2_180"/>
          <p:cNvGrpSpPr/>
          <p:nvPr/>
        </p:nvGrpSpPr>
        <p:grpSpPr>
          <a:xfrm>
            <a:off x="3482512" y="1509525"/>
            <a:ext cx="2178989" cy="2999050"/>
            <a:chOff x="3482512" y="1509525"/>
            <a:chExt cx="2178989" cy="2999050"/>
          </a:xfrm>
        </p:grpSpPr>
        <p:sp>
          <p:nvSpPr>
            <p:cNvPr id="572" name="Google Shape;572;g25e6323f5e5_2_180"/>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73" name="Google Shape;573;g25e6323f5e5_2_180"/>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Review - 3</a:t>
              </a:r>
              <a:endParaRPr sz="2000" b="0" i="0" u="none" strike="noStrike" cap="none">
                <a:solidFill>
                  <a:srgbClr val="B7B7B7"/>
                </a:solidFill>
                <a:latin typeface="Secular One"/>
                <a:ea typeface="Secular One"/>
                <a:cs typeface="Secular One"/>
                <a:sym typeface="Secular One"/>
              </a:endParaRPr>
            </a:p>
          </p:txBody>
        </p:sp>
        <p:sp>
          <p:nvSpPr>
            <p:cNvPr id="574" name="Google Shape;574;g25e6323f5e5_2_180"/>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journey so far for Review - 3</a:t>
              </a:r>
              <a:endParaRPr sz="1400" b="0" i="0" u="none" strike="noStrike" cap="none">
                <a:solidFill>
                  <a:srgbClr val="B7B7B7"/>
                </a:solidFill>
                <a:latin typeface="Barlow"/>
                <a:ea typeface="Barlow"/>
                <a:cs typeface="Barlow"/>
                <a:sym typeface="Barlow"/>
              </a:endParaRPr>
            </a:p>
          </p:txBody>
        </p:sp>
      </p:grpSp>
      <p:cxnSp>
        <p:nvCxnSpPr>
          <p:cNvPr id="575" name="Google Shape;575;g25e6323f5e5_2_180"/>
          <p:cNvCxnSpPr>
            <a:stCxn id="572" idx="0"/>
            <a:endCxn id="573"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576" name="Google Shape;576;g25e6323f5e5_2_180"/>
          <p:cNvCxnSpPr>
            <a:stCxn id="572" idx="4"/>
            <a:endCxn id="574"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577" name="Google Shape;577;g25e6323f5e5_2_180"/>
          <p:cNvGrpSpPr/>
          <p:nvPr/>
        </p:nvGrpSpPr>
        <p:grpSpPr>
          <a:xfrm>
            <a:off x="4408543" y="2795665"/>
            <a:ext cx="326803" cy="325930"/>
            <a:chOff x="-46779100" y="3938500"/>
            <a:chExt cx="299325" cy="298525"/>
          </a:xfrm>
        </p:grpSpPr>
        <p:sp>
          <p:nvSpPr>
            <p:cNvPr id="578" name="Google Shape;578;g25e6323f5e5_2_18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g25e6323f5e5_2_18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0" name="Google Shape;580;g25e6323f5e5_2_180"/>
          <p:cNvGrpSpPr/>
          <p:nvPr/>
        </p:nvGrpSpPr>
        <p:grpSpPr>
          <a:xfrm>
            <a:off x="3367396" y="2793954"/>
            <a:ext cx="350004" cy="330242"/>
            <a:chOff x="-46422300" y="3936925"/>
            <a:chExt cx="320575" cy="302475"/>
          </a:xfrm>
        </p:grpSpPr>
        <p:sp>
          <p:nvSpPr>
            <p:cNvPr id="581" name="Google Shape;581;g25e6323f5e5_2_18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g25e6323f5e5_2_18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3" name="Google Shape;583;g25e6323f5e5_2_180"/>
          <p:cNvGrpSpPr/>
          <p:nvPr/>
        </p:nvGrpSpPr>
        <p:grpSpPr>
          <a:xfrm>
            <a:off x="5476417" y="2794935"/>
            <a:ext cx="250268" cy="328386"/>
            <a:chOff x="-46007225" y="3937825"/>
            <a:chExt cx="229225" cy="300775"/>
          </a:xfrm>
        </p:grpSpPr>
        <p:sp>
          <p:nvSpPr>
            <p:cNvPr id="584" name="Google Shape;584;g25e6323f5e5_2_18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25e6323f5e5_2_18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g25e6323f5e5_2_18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g25e6323f5e5_2_18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g25e6323f5e5_2_18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g25e6323f5e5_2_18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g25e6323f5e5_2_18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g25e6323f5e5_2_18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g25e6323f5e5_2_18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g25e6323f5e5_2_18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CEBD348D-DF88-1A6D-455C-63254C0A8414}"/>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36D7BD51-F987-8D36-A9BC-C98535ACE0D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1BC494F1-E756-9364-A22A-7FA0A13D42F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AFE77AA1-5130-BA67-712B-C32305DDA568}"/>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C0CBECED-28AA-C190-C43E-752A3B65E138}"/>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13250" y="1375650"/>
            <a:ext cx="7279283" cy="321667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US" sz="1800" b="0" i="0" u="none" strike="noStrike" cap="none" dirty="0">
                <a:solidFill>
                  <a:schemeClr val="dk1"/>
                </a:solidFill>
                <a:latin typeface="Barlow"/>
                <a:ea typeface="Barlow"/>
                <a:cs typeface="Barlow"/>
                <a:sym typeface="Barlow"/>
              </a:rPr>
              <a:t>When a new copy of the sample must be dropped somewhere, the polymorphic engine fetches the original source code (that is decrypted) and then morphs it again using a new key. </a:t>
            </a:r>
          </a:p>
          <a:p>
            <a:pPr marL="457200" marR="0" lvl="0" indent="-317500" algn="l" rtl="0">
              <a:lnSpc>
                <a:spcPct val="115000"/>
              </a:lnSpc>
              <a:spcBef>
                <a:spcPts val="0"/>
              </a:spcBef>
              <a:spcAft>
                <a:spcPts val="0"/>
              </a:spcAft>
              <a:buClr>
                <a:schemeClr val="dk1"/>
              </a:buClr>
              <a:buSzPts val="1400"/>
              <a:buFont typeface="Open Sans"/>
              <a:buChar char="●"/>
            </a:pPr>
            <a:endParaRPr lang="en-US" sz="18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sz="1800" b="0" i="0" u="none" strike="noStrike" cap="none" dirty="0">
                <a:solidFill>
                  <a:schemeClr val="dk1"/>
                </a:solidFill>
                <a:latin typeface="Barlow"/>
                <a:ea typeface="Barlow"/>
                <a:cs typeface="Barlow"/>
                <a:sym typeface="Barlow"/>
              </a:rPr>
              <a:t>A new key </a:t>
            </a:r>
            <a:r>
              <a:rPr lang="en-US" sz="1800" b="1" i="0" u="none" strike="noStrike" cap="none" dirty="0">
                <a:solidFill>
                  <a:schemeClr val="dk1"/>
                </a:solidFill>
                <a:latin typeface="Barlow"/>
                <a:ea typeface="Barlow"/>
                <a:cs typeface="Barlow"/>
                <a:sym typeface="Barlow"/>
              </a:rPr>
              <a:t>(key rotation) </a:t>
            </a:r>
            <a:r>
              <a:rPr lang="en-US" sz="1800" b="0" i="0" u="none" strike="noStrike" cap="none" dirty="0">
                <a:solidFill>
                  <a:schemeClr val="dk1"/>
                </a:solidFill>
                <a:latin typeface="Barlow"/>
                <a:ea typeface="Barlow"/>
                <a:cs typeface="Barlow"/>
                <a:sym typeface="Barlow"/>
              </a:rPr>
              <a:t>ensures that each polymorphic variant appears significantly different from its predecessor, thereby achieving its purpose of concealing the core functionality and appearing different each time. </a:t>
            </a:r>
          </a:p>
        </p:txBody>
      </p:sp>
      <p:grpSp>
        <p:nvGrpSpPr>
          <p:cNvPr id="2" name="Group 1">
            <a:extLst>
              <a:ext uri="{FF2B5EF4-FFF2-40B4-BE49-F238E27FC236}">
                <a16:creationId xmlns:a16="http://schemas.microsoft.com/office/drawing/2014/main" id="{F59A5819-2612-6C0A-20B3-D9FD3E523007}"/>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EBC9D351-EEF2-9A2B-6B36-C88C57A292BF}"/>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EC75181D-7906-54B4-0D78-18CCE1575C32}"/>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5329089B-30EF-757B-3CC2-9DC23B934173}"/>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D0AEBA0A-DB1A-25C0-21B5-DB2E1C07A60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590651894"/>
      </p:ext>
    </p:extLst>
  </p:cSld>
  <p:clrMapOvr>
    <a:masterClrMapping/>
  </p:clrMapOvr>
  <p:transition spd="slow">
    <p:cover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4985725" y="1436513"/>
            <a:ext cx="3973897" cy="2447924"/>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US" sz="1600" b="0" i="0" u="none" strike="noStrike" cap="none" dirty="0">
                <a:solidFill>
                  <a:schemeClr val="dk1"/>
                </a:solidFill>
                <a:latin typeface="Barlow"/>
                <a:ea typeface="Barlow"/>
                <a:cs typeface="Barlow"/>
                <a:sym typeface="Barlow"/>
              </a:rPr>
              <a:t>Polymorphic engines and decryptors usually take up significant space. They make up nearly 80-90% of the entire malware source code. </a:t>
            </a:r>
          </a:p>
          <a:p>
            <a:pPr marL="139700" marR="0" lvl="0" algn="l" rtl="0">
              <a:lnSpc>
                <a:spcPct val="115000"/>
              </a:lnSpc>
              <a:spcBef>
                <a:spcPts val="0"/>
              </a:spcBef>
              <a:spcAft>
                <a:spcPts val="0"/>
              </a:spcAft>
              <a:buClr>
                <a:schemeClr val="dk1"/>
              </a:buClr>
              <a:buSzPts val="1400"/>
            </a:pPr>
            <a:endParaRPr lang="en-US" sz="16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0" i="0" u="none" strike="noStrike" cap="none" dirty="0">
                <a:solidFill>
                  <a:schemeClr val="dk1"/>
                </a:solidFill>
                <a:latin typeface="Barlow"/>
                <a:ea typeface="Barlow"/>
                <a:cs typeface="Barlow"/>
                <a:sym typeface="Barlow"/>
              </a:rPr>
              <a:t>Image Source; </a:t>
            </a:r>
            <a:r>
              <a:rPr lang="en-US" b="0" i="0" u="none" strike="noStrike" cap="none" dirty="0">
                <a:solidFill>
                  <a:schemeClr val="dk1"/>
                </a:solidFill>
                <a:latin typeface="Barlow"/>
                <a:ea typeface="Barlow"/>
                <a:cs typeface="Barlow"/>
                <a:sym typeface="Barlow"/>
                <a:hlinkClick r:id="rId3"/>
              </a:rPr>
              <a:t>https://www.researchgate.net/figure/Polymorphic-virus-structure_fig4_235641122</a:t>
            </a: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endParaRPr lang="en-US" sz="1600" b="0" i="0" u="none" strike="noStrike" cap="none" dirty="0">
              <a:solidFill>
                <a:schemeClr val="dk1"/>
              </a:solidFill>
              <a:latin typeface="Barlow"/>
              <a:ea typeface="Barlow"/>
              <a:cs typeface="Barlow"/>
              <a:sym typeface="Barlow"/>
            </a:endParaRPr>
          </a:p>
        </p:txBody>
      </p:sp>
      <p:pic>
        <p:nvPicPr>
          <p:cNvPr id="16386" name="Picture 2">
            <a:extLst>
              <a:ext uri="{FF2B5EF4-FFF2-40B4-BE49-F238E27FC236}">
                <a16:creationId xmlns:a16="http://schemas.microsoft.com/office/drawing/2014/main" id="{DCB0AA3A-506C-FBDC-D5C1-32577AA53E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6"/>
          <a:stretch/>
        </p:blipFill>
        <p:spPr bwMode="auto">
          <a:xfrm>
            <a:off x="743140" y="1436513"/>
            <a:ext cx="4168881" cy="2447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42F2E386-4AA4-EA85-02A6-4CFA244FDBE7}"/>
              </a:ext>
            </a:extLst>
          </p:cNvPr>
          <p:cNvGrpSpPr/>
          <p:nvPr/>
        </p:nvGrpSpPr>
        <p:grpSpPr>
          <a:xfrm>
            <a:off x="371475" y="0"/>
            <a:ext cx="7517469" cy="5222806"/>
            <a:chOff x="371475" y="0"/>
            <a:chExt cx="7517469" cy="5222806"/>
          </a:xfrm>
        </p:grpSpPr>
        <p:sp>
          <p:nvSpPr>
            <p:cNvPr id="6" name="Google Shape;520;g25e6323f5e5_2_90">
              <a:extLst>
                <a:ext uri="{FF2B5EF4-FFF2-40B4-BE49-F238E27FC236}">
                  <a16:creationId xmlns:a16="http://schemas.microsoft.com/office/drawing/2014/main" id="{352E35B5-CB14-FFF8-2446-AE5B6590C04D}"/>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7" name="Picture 2" descr="Our Brand Identity » PES University">
              <a:extLst>
                <a:ext uri="{FF2B5EF4-FFF2-40B4-BE49-F238E27FC236}">
                  <a16:creationId xmlns:a16="http://schemas.microsoft.com/office/drawing/2014/main" id="{9DEDEB91-F676-490D-030F-6F8F005E05F6}"/>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enter for Information Security, Forensics and Cyber ...">
              <a:extLst>
                <a:ext uri="{FF2B5EF4-FFF2-40B4-BE49-F238E27FC236}">
                  <a16:creationId xmlns:a16="http://schemas.microsoft.com/office/drawing/2014/main" id="{1D2CE4FE-4248-EDAD-32DB-EE32F1992FEB}"/>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20;g25e6323f5e5_2_90">
              <a:extLst>
                <a:ext uri="{FF2B5EF4-FFF2-40B4-BE49-F238E27FC236}">
                  <a16:creationId xmlns:a16="http://schemas.microsoft.com/office/drawing/2014/main" id="{578D181B-4734-CD55-B297-DBE8FC3F0F26}"/>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10" name="Google Shape;599;p2">
            <a:extLst>
              <a:ext uri="{FF2B5EF4-FFF2-40B4-BE49-F238E27FC236}">
                <a16:creationId xmlns:a16="http://schemas.microsoft.com/office/drawing/2014/main" id="{FA17C648-15EC-0C50-7738-BD919CCD147D}"/>
              </a:ext>
            </a:extLst>
          </p:cNvPr>
          <p:cNvSpPr txBox="1"/>
          <p:nvPr/>
        </p:nvSpPr>
        <p:spPr>
          <a:xfrm>
            <a:off x="1395605" y="4023981"/>
            <a:ext cx="2863949" cy="674493"/>
          </a:xfrm>
          <a:prstGeom prst="rect">
            <a:avLst/>
          </a:prstGeom>
          <a:noFill/>
          <a:ln>
            <a:noFill/>
          </a:ln>
        </p:spPr>
        <p:txBody>
          <a:bodyPr spcFirstLastPara="1" wrap="square" lIns="91425" tIns="91425" rIns="91425" bIns="91425" anchor="t" anchorCtr="0">
            <a:noAutofit/>
          </a:bodyPr>
          <a:lstStyle/>
          <a:p>
            <a:pPr marL="139700" marR="0" lvl="0" algn="ctr" rtl="0">
              <a:lnSpc>
                <a:spcPct val="115000"/>
              </a:lnSpc>
              <a:spcBef>
                <a:spcPts val="0"/>
              </a:spcBef>
              <a:spcAft>
                <a:spcPts val="0"/>
              </a:spcAft>
              <a:buClr>
                <a:schemeClr val="dk1"/>
              </a:buClr>
              <a:buSzPts val="1400"/>
            </a:pPr>
            <a:r>
              <a:rPr lang="en-US" b="0" i="0" u="none" strike="noStrike" cap="none" dirty="0">
                <a:solidFill>
                  <a:schemeClr val="dk1"/>
                </a:solidFill>
                <a:latin typeface="Barlow"/>
                <a:ea typeface="Barlow"/>
                <a:cs typeface="Barlow"/>
                <a:sym typeface="Barlow"/>
              </a:rPr>
              <a:t>General Working Architecture </a:t>
            </a:r>
          </a:p>
          <a:p>
            <a:pPr marL="139700" marR="0" lvl="0" algn="ctr" rtl="0">
              <a:lnSpc>
                <a:spcPct val="115000"/>
              </a:lnSpc>
              <a:spcBef>
                <a:spcPts val="0"/>
              </a:spcBef>
              <a:spcAft>
                <a:spcPts val="0"/>
              </a:spcAft>
              <a:buClr>
                <a:schemeClr val="dk1"/>
              </a:buClr>
              <a:buSzPts val="1400"/>
            </a:pPr>
            <a:r>
              <a:rPr lang="en-US" b="0" i="0" u="none" strike="noStrike" cap="none" dirty="0">
                <a:solidFill>
                  <a:schemeClr val="dk1"/>
                </a:solidFill>
                <a:latin typeface="Barlow"/>
                <a:ea typeface="Barlow"/>
                <a:cs typeface="Barlow"/>
                <a:sym typeface="Barlow"/>
              </a:rPr>
              <a:t>of Polymorphic Malware</a:t>
            </a:r>
          </a:p>
        </p:txBody>
      </p:sp>
    </p:spTree>
    <p:extLst>
      <p:ext uri="{BB962C8B-B14F-4D97-AF65-F5344CB8AC3E}">
        <p14:creationId xmlns:p14="http://schemas.microsoft.com/office/powerpoint/2010/main" val="2334052322"/>
      </p:ext>
    </p:extLst>
  </p:cSld>
  <p:clrMapOvr>
    <a:masterClrMapping/>
  </p:clrMapOvr>
  <p:transition spd="slow">
    <p:cover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13250" y="1375650"/>
            <a:ext cx="7279283" cy="3216670"/>
          </a:xfrm>
          <a:prstGeom prst="rect">
            <a:avLst/>
          </a:prstGeom>
          <a:noFill/>
          <a:ln>
            <a:noFill/>
          </a:ln>
        </p:spPr>
        <p:txBody>
          <a:bodyPr spcFirstLastPara="1" wrap="square" lIns="91425" tIns="91425" rIns="91425" bIns="91425" anchor="t" anchorCtr="0">
            <a:noAutofit/>
          </a:bodyPr>
          <a:lstStyle/>
          <a:p>
            <a:pPr marL="139700" marR="0" lvl="0" algn="l" rtl="0">
              <a:lnSpc>
                <a:spcPct val="150000"/>
              </a:lnSpc>
              <a:spcBef>
                <a:spcPts val="0"/>
              </a:spcBef>
              <a:spcAft>
                <a:spcPts val="0"/>
              </a:spcAft>
              <a:buClr>
                <a:schemeClr val="dk1"/>
              </a:buClr>
              <a:buSzPts val="1400"/>
            </a:pPr>
            <a:r>
              <a:rPr lang="en-US" sz="1400" b="0" i="0" u="none" strike="noStrike" cap="none" dirty="0">
                <a:solidFill>
                  <a:schemeClr val="dk1"/>
                </a:solidFill>
                <a:latin typeface="Barlow"/>
                <a:ea typeface="Barlow"/>
                <a:cs typeface="Barlow"/>
                <a:sym typeface="Barlow"/>
              </a:rPr>
              <a:t>High-level working of the malware sample mainly has 2 different malware scripts n play:</a:t>
            </a:r>
          </a:p>
          <a:p>
            <a:pPr marL="457200" marR="0" lvl="0" indent="-317500" algn="l" rtl="0">
              <a:lnSpc>
                <a:spcPct val="150000"/>
              </a:lnSpc>
              <a:spcBef>
                <a:spcPts val="0"/>
              </a:spcBef>
              <a:spcAft>
                <a:spcPts val="0"/>
              </a:spcAft>
              <a:buClr>
                <a:schemeClr val="dk1"/>
              </a:buClr>
              <a:buSzPts val="1400"/>
              <a:buFont typeface="Open Sans"/>
              <a:buChar char="●"/>
            </a:pPr>
            <a:r>
              <a:rPr lang="en-US" sz="1400" b="1" i="0" u="none" strike="noStrike" cap="none" dirty="0">
                <a:solidFill>
                  <a:schemeClr val="dk1"/>
                </a:solidFill>
                <a:latin typeface="Barlow"/>
                <a:ea typeface="Barlow"/>
                <a:cs typeface="Barlow"/>
                <a:sym typeface="Barlow"/>
              </a:rPr>
              <a:t>Victim side script </a:t>
            </a:r>
            <a:r>
              <a:rPr lang="en-US" sz="1400" b="0" i="0" u="none" strike="noStrike" cap="none" dirty="0">
                <a:solidFill>
                  <a:schemeClr val="dk1"/>
                </a:solidFill>
                <a:latin typeface="Barlow"/>
                <a:ea typeface="Barlow"/>
                <a:cs typeface="Barlow"/>
                <a:sym typeface="Barlow"/>
              </a:rPr>
              <a:t>which contains encrypted payload and performs malicious actions.</a:t>
            </a: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sz="1400" b="1" i="0" u="none" strike="noStrike" cap="none" dirty="0">
                <a:solidFill>
                  <a:schemeClr val="dk1"/>
                </a:solidFill>
                <a:latin typeface="Barlow"/>
                <a:ea typeface="Barlow"/>
                <a:cs typeface="Barlow"/>
                <a:sym typeface="Barlow"/>
              </a:rPr>
              <a:t>Attacker side polymorphic engine </a:t>
            </a:r>
            <a:r>
              <a:rPr lang="en-US" sz="1400" b="0" i="0" u="none" strike="noStrike" cap="none" dirty="0">
                <a:solidFill>
                  <a:schemeClr val="dk1"/>
                </a:solidFill>
                <a:latin typeface="Barlow"/>
                <a:ea typeface="Barlow"/>
                <a:cs typeface="Barlow"/>
                <a:sym typeface="Barlow"/>
              </a:rPr>
              <a:t>that generates polymorphic variants.</a:t>
            </a: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sz="1400" b="0" i="0" u="none" strike="noStrike" cap="none" dirty="0">
                <a:solidFill>
                  <a:schemeClr val="dk1"/>
                </a:solidFill>
                <a:latin typeface="Barlow"/>
                <a:ea typeface="Barlow"/>
                <a:cs typeface="Barlow"/>
                <a:sym typeface="Barlow"/>
              </a:rPr>
              <a:t>Victim side script, when executed, corrupts word documents by appending junk value and connects to attacker side engine to download a variant in a different folder path.</a:t>
            </a:r>
          </a:p>
          <a:p>
            <a:pPr marL="139700" marR="0" lvl="0" algn="l" rtl="0">
              <a:lnSpc>
                <a:spcPct val="115000"/>
              </a:lnSpc>
              <a:spcBef>
                <a:spcPts val="0"/>
              </a:spcBef>
              <a:spcAft>
                <a:spcPts val="0"/>
              </a:spcAft>
              <a:buClr>
                <a:schemeClr val="dk1"/>
              </a:buClr>
              <a:buSzPts val="1400"/>
            </a:pPr>
            <a:endParaRPr lang="en-US" sz="1400"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600" b="0" i="0" u="none" strike="noStrike" cap="none" dirty="0">
                <a:solidFill>
                  <a:schemeClr val="dk1"/>
                </a:solidFill>
                <a:latin typeface="Barlow"/>
                <a:ea typeface="Barlow"/>
                <a:cs typeface="Barlow"/>
                <a:sym typeface="Barlow"/>
              </a:rPr>
              <a:t>Victim side script sections:</a:t>
            </a:r>
          </a:p>
          <a:p>
            <a:pPr marL="457200" lvl="1" indent="-317500">
              <a:lnSpc>
                <a:spcPct val="115000"/>
              </a:lnSpc>
              <a:buClr>
                <a:schemeClr val="dk1"/>
              </a:buClr>
              <a:buSzPts val="1400"/>
              <a:buFont typeface="Open Sans"/>
              <a:buChar char="●"/>
            </a:pPr>
            <a:r>
              <a:rPr lang="en-US" b="0" i="0" u="none" strike="noStrike" cap="none" dirty="0">
                <a:solidFill>
                  <a:schemeClr val="dk1"/>
                </a:solidFill>
                <a:latin typeface="Barlow"/>
                <a:ea typeface="Barlow"/>
                <a:cs typeface="Barlow"/>
                <a:sym typeface="Barlow"/>
              </a:rPr>
              <a:t>The </a:t>
            </a:r>
            <a:r>
              <a:rPr lang="en-US" b="1" i="0" u="none" strike="noStrike" cap="none" dirty="0">
                <a:solidFill>
                  <a:schemeClr val="dk1"/>
                </a:solidFill>
                <a:latin typeface="Barlow"/>
                <a:ea typeface="Barlow"/>
                <a:cs typeface="Barlow"/>
                <a:sym typeface="Barlow"/>
              </a:rPr>
              <a:t>decryptor code</a:t>
            </a:r>
            <a:r>
              <a:rPr lang="en-US" b="0" i="0" u="none" strike="noStrike" cap="none" dirty="0">
                <a:solidFill>
                  <a:schemeClr val="dk1"/>
                </a:solidFill>
                <a:latin typeface="Barlow"/>
                <a:ea typeface="Barlow"/>
                <a:cs typeface="Barlow"/>
                <a:sym typeface="Barlow"/>
              </a:rPr>
              <a:t> </a:t>
            </a:r>
            <a:endParaRPr lang="en-US" dirty="0">
              <a:solidFill>
                <a:schemeClr val="dk1"/>
              </a:solidFill>
              <a:latin typeface="Barlow"/>
              <a:ea typeface="Barlow"/>
              <a:cs typeface="Barlow"/>
              <a:sym typeface="Barlow"/>
            </a:endParaRPr>
          </a:p>
          <a:p>
            <a:pPr marL="457200" lvl="1" indent="-317500">
              <a:lnSpc>
                <a:spcPct val="115000"/>
              </a:lnSpc>
              <a:buClr>
                <a:schemeClr val="dk1"/>
              </a:buClr>
              <a:buSzPts val="1400"/>
              <a:buFont typeface="Open Sans"/>
              <a:buChar char="●"/>
            </a:pPr>
            <a:r>
              <a:rPr lang="en-US" sz="1400" b="0" i="0" u="none" strike="noStrike" cap="none" dirty="0">
                <a:solidFill>
                  <a:schemeClr val="dk1"/>
                </a:solidFill>
                <a:latin typeface="Barlow"/>
                <a:ea typeface="Barlow"/>
                <a:cs typeface="Barlow"/>
                <a:sym typeface="Barlow"/>
              </a:rPr>
              <a:t>The </a:t>
            </a:r>
            <a:r>
              <a:rPr lang="en-US" sz="1400" b="1" i="0" u="none" strike="noStrike" cap="none" dirty="0">
                <a:solidFill>
                  <a:schemeClr val="dk1"/>
                </a:solidFill>
                <a:latin typeface="Barlow"/>
                <a:ea typeface="Barlow"/>
                <a:cs typeface="Barlow"/>
                <a:sym typeface="Barlow"/>
              </a:rPr>
              <a:t>encrypted payload </a:t>
            </a:r>
            <a:r>
              <a:rPr lang="en-US" sz="1400" b="0" i="0" u="none" strike="noStrike" cap="none" dirty="0">
                <a:solidFill>
                  <a:schemeClr val="dk1"/>
                </a:solidFill>
                <a:latin typeface="Barlow"/>
                <a:ea typeface="Barlow"/>
                <a:cs typeface="Barlow"/>
                <a:sym typeface="Barlow"/>
              </a:rPr>
              <a:t>.</a:t>
            </a: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p:txBody>
      </p:sp>
      <p:grpSp>
        <p:nvGrpSpPr>
          <p:cNvPr id="2" name="Group 1">
            <a:extLst>
              <a:ext uri="{FF2B5EF4-FFF2-40B4-BE49-F238E27FC236}">
                <a16:creationId xmlns:a16="http://schemas.microsoft.com/office/drawing/2014/main" id="{57BA7DE2-FB55-97BA-67EC-724957CC209A}"/>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24BA5421-C636-9FCE-B7AA-C0BC13EBDFFC}"/>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2F535F61-874C-DCC1-F322-7E007998121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27373B5B-4212-C708-C60D-468BF375CFE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BC6FFFD6-9C92-27F7-ECFB-7887814A0E7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707928368"/>
      </p:ext>
    </p:extLst>
  </p:cSld>
  <p:clrMapOvr>
    <a:masterClrMapping/>
  </p:clrMapOvr>
  <p:transition spd="slow">
    <p:cover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20000" y="1234787"/>
            <a:ext cx="7279283" cy="1435283"/>
          </a:xfrm>
          <a:prstGeom prst="rect">
            <a:avLst/>
          </a:prstGeom>
          <a:noFill/>
          <a:ln>
            <a:noFill/>
          </a:ln>
        </p:spPr>
        <p:txBody>
          <a:bodyPr spcFirstLastPara="1" wrap="square" lIns="91425" tIns="91425" rIns="91425" bIns="91425" anchor="t" anchorCtr="0">
            <a:noAutofit/>
          </a:bodyPr>
          <a:lstStyle/>
          <a:p>
            <a:pPr marL="139700" marR="0" lvl="0" algn="l" rtl="0">
              <a:lnSpc>
                <a:spcPct val="150000"/>
              </a:lnSpc>
              <a:spcBef>
                <a:spcPts val="0"/>
              </a:spcBef>
              <a:spcAft>
                <a:spcPts val="0"/>
              </a:spcAft>
              <a:buClr>
                <a:schemeClr val="dk1"/>
              </a:buClr>
              <a:buSzPts val="1400"/>
            </a:pPr>
            <a:r>
              <a:rPr lang="en-US" sz="1600" b="1" i="0" u="none" strike="noStrike" cap="none" dirty="0">
                <a:solidFill>
                  <a:schemeClr val="dk1"/>
                </a:solidFill>
                <a:latin typeface="Barlow"/>
                <a:ea typeface="Barlow"/>
                <a:cs typeface="Barlow"/>
                <a:sym typeface="Barlow"/>
              </a:rPr>
              <a:t>Victim side Decryptor code :</a:t>
            </a:r>
          </a:p>
          <a:p>
            <a:pPr marL="139700" marR="0" lvl="0" algn="l" rtl="0">
              <a:lnSpc>
                <a:spcPct val="150000"/>
              </a:lnSpc>
              <a:spcBef>
                <a:spcPts val="0"/>
              </a:spcBef>
              <a:spcAft>
                <a:spcPts val="0"/>
              </a:spcAft>
              <a:buClr>
                <a:schemeClr val="dk1"/>
              </a:buClr>
              <a:buSzPts val="1400"/>
            </a:pPr>
            <a:r>
              <a:rPr lang="en-US" sz="1400" b="0" i="0" u="none" strike="noStrike" cap="none" dirty="0">
                <a:solidFill>
                  <a:schemeClr val="dk1"/>
                </a:solidFill>
                <a:latin typeface="Barlow"/>
                <a:ea typeface="Barlow"/>
                <a:cs typeface="Barlow"/>
                <a:sym typeface="Barlow"/>
              </a:rPr>
              <a:t>Each polymorphic variant contains an encrypted payload and a decryptor code to extract the core code functionality. The algorithm to decrypt the payload is stored in the </a:t>
            </a:r>
            <a:r>
              <a:rPr lang="en-US" sz="1400" b="1" i="0" u="none" strike="noStrike" cap="none" dirty="0">
                <a:solidFill>
                  <a:schemeClr val="dk1"/>
                </a:solidFill>
                <a:latin typeface="Barlow"/>
                <a:ea typeface="Barlow"/>
                <a:cs typeface="Barlow"/>
                <a:sym typeface="Barlow"/>
              </a:rPr>
              <a:t>Alternate Data Stream</a:t>
            </a:r>
          </a:p>
        </p:txBody>
      </p:sp>
      <p:pic>
        <p:nvPicPr>
          <p:cNvPr id="19458" name="Picture 2">
            <a:extLst>
              <a:ext uri="{FF2B5EF4-FFF2-40B4-BE49-F238E27FC236}">
                <a16:creationId xmlns:a16="http://schemas.microsoft.com/office/drawing/2014/main" id="{2BE0A0A2-DC4C-EEF8-43FA-BA1AADD8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29" b="4211"/>
          <a:stretch/>
        </p:blipFill>
        <p:spPr bwMode="auto">
          <a:xfrm>
            <a:off x="921962" y="2810932"/>
            <a:ext cx="7502038" cy="1747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912E78E-C302-0F91-740F-8BBB24B84591}"/>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2E79FCB2-2D39-BDFE-7E3E-AB89560F49D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B6F07FFD-AE15-C587-F677-8A7CD85402A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E7A5C080-6B96-9D1B-3016-321A021424C5}"/>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829C5F8F-5F21-69DD-B323-1D671515B08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7" name="Rectangle 6">
            <a:extLst>
              <a:ext uri="{FF2B5EF4-FFF2-40B4-BE49-F238E27FC236}">
                <a16:creationId xmlns:a16="http://schemas.microsoft.com/office/drawing/2014/main" id="{49E78A91-6C0F-6154-6A6B-E13F3ECA14F3}"/>
              </a:ext>
            </a:extLst>
          </p:cNvPr>
          <p:cNvSpPr/>
          <p:nvPr/>
        </p:nvSpPr>
        <p:spPr>
          <a:xfrm>
            <a:off x="6615113" y="3264694"/>
            <a:ext cx="1714500" cy="328612"/>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lumMod val="10000"/>
                  </a:schemeClr>
                </a:solidFill>
              </a:rPr>
              <a:t>Decryptor Code (Part 1)</a:t>
            </a:r>
          </a:p>
        </p:txBody>
      </p:sp>
    </p:spTree>
    <p:extLst>
      <p:ext uri="{BB962C8B-B14F-4D97-AF65-F5344CB8AC3E}">
        <p14:creationId xmlns:p14="http://schemas.microsoft.com/office/powerpoint/2010/main" val="409119720"/>
      </p:ext>
    </p:extLst>
  </p:cSld>
  <p:clrMapOvr>
    <a:masterClrMapping/>
  </p:clrMapOvr>
  <p:transition spd="slow">
    <p:cover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20000" y="1253730"/>
            <a:ext cx="7279283" cy="1198217"/>
          </a:xfrm>
          <a:prstGeom prst="rect">
            <a:avLst/>
          </a:prstGeom>
          <a:noFill/>
          <a:ln>
            <a:noFill/>
          </a:ln>
        </p:spPr>
        <p:txBody>
          <a:bodyPr spcFirstLastPara="1" wrap="square" lIns="91425" tIns="91425" rIns="91425" bIns="91425" anchor="t" anchorCtr="0">
            <a:noAutofit/>
          </a:bodyPr>
          <a:lstStyle/>
          <a:p>
            <a:pPr marL="139700" marR="0" lvl="0" algn="l" rtl="0">
              <a:lnSpc>
                <a:spcPct val="150000"/>
              </a:lnSpc>
              <a:spcBef>
                <a:spcPts val="0"/>
              </a:spcBef>
              <a:spcAft>
                <a:spcPts val="0"/>
              </a:spcAft>
              <a:buClr>
                <a:schemeClr val="dk1"/>
              </a:buClr>
              <a:buSzPts val="1400"/>
            </a:pPr>
            <a:r>
              <a:rPr lang="en-US" sz="1600" b="1" i="0" u="none" strike="noStrike" cap="none" dirty="0">
                <a:solidFill>
                  <a:schemeClr val="dk1"/>
                </a:solidFill>
                <a:latin typeface="Barlow"/>
                <a:ea typeface="Barlow"/>
                <a:cs typeface="Barlow"/>
                <a:sym typeface="Barlow"/>
              </a:rPr>
              <a:t>Alternate data streams (ADS) :</a:t>
            </a:r>
          </a:p>
          <a:p>
            <a:pPr marL="139700" marR="0" lvl="0" algn="l" rtl="0">
              <a:lnSpc>
                <a:spcPct val="150000"/>
              </a:lnSpc>
              <a:spcBef>
                <a:spcPts val="0"/>
              </a:spcBef>
              <a:spcAft>
                <a:spcPts val="0"/>
              </a:spcAft>
              <a:buClr>
                <a:schemeClr val="dk1"/>
              </a:buClr>
              <a:buSzPts val="1400"/>
            </a:pPr>
            <a:r>
              <a:rPr lang="en-US" sz="1400" b="0" i="0" u="none" strike="noStrike" cap="none" dirty="0">
                <a:solidFill>
                  <a:schemeClr val="dk1"/>
                </a:solidFill>
                <a:latin typeface="Barlow"/>
                <a:ea typeface="Barlow"/>
                <a:cs typeface="Barlow"/>
                <a:sym typeface="Barlow"/>
              </a:rPr>
              <a:t>Allow Windows files to have </a:t>
            </a:r>
            <a:r>
              <a:rPr lang="en-US" sz="1400" b="1" i="0" u="none" strike="noStrike" cap="none" dirty="0">
                <a:solidFill>
                  <a:schemeClr val="dk1"/>
                </a:solidFill>
                <a:latin typeface="Barlow"/>
                <a:ea typeface="Barlow"/>
                <a:cs typeface="Barlow"/>
                <a:sym typeface="Barlow"/>
              </a:rPr>
              <a:t>hidden, additional data </a:t>
            </a:r>
            <a:r>
              <a:rPr lang="en-US" sz="1400" b="0" i="0" u="none" strike="noStrike" cap="none" dirty="0">
                <a:solidFill>
                  <a:schemeClr val="dk1"/>
                </a:solidFill>
                <a:latin typeface="Barlow"/>
                <a:ea typeface="Barlow"/>
                <a:cs typeface="Barlow"/>
                <a:sym typeface="Barlow"/>
              </a:rPr>
              <a:t>attached to them, which is often used for legitimate purposes but can also be exploited for hiding malicious content.</a:t>
            </a:r>
          </a:p>
          <a:p>
            <a:pPr marL="139700" marR="0" lvl="0" algn="l" rtl="0">
              <a:lnSpc>
                <a:spcPct val="150000"/>
              </a:lnSpc>
              <a:spcBef>
                <a:spcPts val="0"/>
              </a:spcBef>
              <a:spcAft>
                <a:spcPts val="0"/>
              </a:spcAft>
              <a:buClr>
                <a:schemeClr val="dk1"/>
              </a:buClr>
              <a:buSzPts val="1400"/>
            </a:pPr>
            <a:endParaRPr lang="en-US" sz="1400" b="0" i="0" u="none" strike="noStrike" cap="none" dirty="0">
              <a:solidFill>
                <a:schemeClr val="dk1"/>
              </a:solidFill>
              <a:latin typeface="Barlow"/>
              <a:ea typeface="Barlow"/>
              <a:cs typeface="Barlow"/>
              <a:sym typeface="Barlow"/>
            </a:endParaRPr>
          </a:p>
        </p:txBody>
      </p:sp>
      <p:pic>
        <p:nvPicPr>
          <p:cNvPr id="20482" name="Picture 2">
            <a:extLst>
              <a:ext uri="{FF2B5EF4-FFF2-40B4-BE49-F238E27FC236}">
                <a16:creationId xmlns:a16="http://schemas.microsoft.com/office/drawing/2014/main" id="{95E9E630-9F35-10E1-9E15-E978C1C78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765" y="2611752"/>
            <a:ext cx="5971752" cy="2090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6FEBB32-79BC-F6F2-958E-1D9FD9235B99}"/>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BEF709A2-0998-A5E4-A3B3-234AD5C9E5BE}"/>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1113A111-9E33-5319-011A-8B11E07B94D5}"/>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ACB97D7-4DE4-DB4B-A1B6-C2BA506FF5D6}"/>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C3A5F2A9-D5A4-ABE8-2E25-E510563D0885}"/>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894737674"/>
      </p:ext>
    </p:extLst>
  </p:cSld>
  <p:clrMapOvr>
    <a:masterClrMapping/>
  </p:clrMapOvr>
  <p:transition spd="slow">
    <p:cover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20000" y="1253730"/>
            <a:ext cx="7279283" cy="527657"/>
          </a:xfrm>
          <a:prstGeom prst="rect">
            <a:avLst/>
          </a:prstGeom>
          <a:noFill/>
          <a:ln>
            <a:noFill/>
          </a:ln>
        </p:spPr>
        <p:txBody>
          <a:bodyPr spcFirstLastPara="1" wrap="square" lIns="91425" tIns="91425" rIns="91425" bIns="91425" anchor="t" anchorCtr="0">
            <a:noAutofit/>
          </a:bodyPr>
          <a:lstStyle/>
          <a:p>
            <a:pPr marL="139700" marR="0" lvl="0" algn="l" rtl="0">
              <a:lnSpc>
                <a:spcPct val="150000"/>
              </a:lnSpc>
              <a:spcBef>
                <a:spcPts val="0"/>
              </a:spcBef>
              <a:spcAft>
                <a:spcPts val="0"/>
              </a:spcAft>
              <a:buClr>
                <a:schemeClr val="dk1"/>
              </a:buClr>
              <a:buSzPts val="1400"/>
            </a:pPr>
            <a:r>
              <a:rPr lang="en-US" sz="1600" b="1" i="0" u="none" strike="noStrike" cap="none" dirty="0">
                <a:solidFill>
                  <a:schemeClr val="dk1"/>
                </a:solidFill>
                <a:latin typeface="Barlow"/>
                <a:ea typeface="Barlow"/>
                <a:cs typeface="Barlow"/>
                <a:sym typeface="Barlow"/>
              </a:rPr>
              <a:t>ADS seen on CMD:</a:t>
            </a:r>
            <a:endParaRPr lang="en-US" sz="1400" b="0" i="0" u="none" strike="noStrike" cap="none" dirty="0">
              <a:solidFill>
                <a:schemeClr val="dk1"/>
              </a:solidFill>
              <a:latin typeface="Barlow"/>
              <a:ea typeface="Barlow"/>
              <a:cs typeface="Barlow"/>
              <a:sym typeface="Barlow"/>
            </a:endParaRPr>
          </a:p>
        </p:txBody>
      </p:sp>
      <p:grpSp>
        <p:nvGrpSpPr>
          <p:cNvPr id="4" name="Group 3">
            <a:extLst>
              <a:ext uri="{FF2B5EF4-FFF2-40B4-BE49-F238E27FC236}">
                <a16:creationId xmlns:a16="http://schemas.microsoft.com/office/drawing/2014/main" id="{78A88D2A-1920-704E-0EB2-39A0D69D3B31}"/>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00F3AB61-AA36-8DB8-B1C8-26F6E95802E9}"/>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AA5E2440-51C4-6D18-4B4B-A7BDC79E262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544DDD16-5246-BBD7-BA53-6916CD1F3060}"/>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F15110F3-4C41-F882-73ED-758836689868}"/>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grpSp>
        <p:nvGrpSpPr>
          <p:cNvPr id="12" name="Group 11">
            <a:extLst>
              <a:ext uri="{FF2B5EF4-FFF2-40B4-BE49-F238E27FC236}">
                <a16:creationId xmlns:a16="http://schemas.microsoft.com/office/drawing/2014/main" id="{7F40A478-4ED9-BC28-0D70-09C68FFF20D1}"/>
              </a:ext>
            </a:extLst>
          </p:cNvPr>
          <p:cNvGrpSpPr/>
          <p:nvPr/>
        </p:nvGrpSpPr>
        <p:grpSpPr>
          <a:xfrm>
            <a:off x="1897078" y="1786535"/>
            <a:ext cx="4923957" cy="3171750"/>
            <a:chOff x="1897078" y="1786535"/>
            <a:chExt cx="4923957" cy="3171750"/>
          </a:xfrm>
        </p:grpSpPr>
        <p:pic>
          <p:nvPicPr>
            <p:cNvPr id="21506" name="Picture 2">
              <a:extLst>
                <a:ext uri="{FF2B5EF4-FFF2-40B4-BE49-F238E27FC236}">
                  <a16:creationId xmlns:a16="http://schemas.microsoft.com/office/drawing/2014/main" id="{28FD7F9B-8E88-854F-24F6-08015D5B05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245"/>
            <a:stretch/>
          </p:blipFill>
          <p:spPr bwMode="auto">
            <a:xfrm>
              <a:off x="1897078" y="1786535"/>
              <a:ext cx="4923957" cy="3171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4FC89BA4-53AE-141C-C540-F9D5E782CC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6643" b="26206"/>
            <a:stretch/>
          </p:blipFill>
          <p:spPr bwMode="auto">
            <a:xfrm>
              <a:off x="5929313" y="1788531"/>
              <a:ext cx="891722" cy="23405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88858506"/>
      </p:ext>
    </p:extLst>
  </p:cSld>
  <p:clrMapOvr>
    <a:masterClrMapping/>
  </p:clrMapOvr>
  <p:transition spd="slow">
    <p:cover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20000" y="1169094"/>
            <a:ext cx="7279283" cy="527657"/>
          </a:xfrm>
          <a:prstGeom prst="rect">
            <a:avLst/>
          </a:prstGeom>
          <a:noFill/>
          <a:ln>
            <a:noFill/>
          </a:ln>
        </p:spPr>
        <p:txBody>
          <a:bodyPr spcFirstLastPara="1" wrap="square" lIns="91425" tIns="91425" rIns="91425" bIns="91425" anchor="t" anchorCtr="0">
            <a:noAutofit/>
          </a:bodyPr>
          <a:lstStyle/>
          <a:p>
            <a:pPr marL="139700" marR="0" lvl="0" algn="l" rtl="0">
              <a:lnSpc>
                <a:spcPct val="150000"/>
              </a:lnSpc>
              <a:spcBef>
                <a:spcPts val="0"/>
              </a:spcBef>
              <a:spcAft>
                <a:spcPts val="0"/>
              </a:spcAft>
              <a:buClr>
                <a:schemeClr val="dk1"/>
              </a:buClr>
              <a:buSzPts val="1400"/>
            </a:pPr>
            <a:r>
              <a:rPr lang="en-US" sz="1600" b="1" i="0" u="none" strike="noStrike" cap="none" dirty="0">
                <a:solidFill>
                  <a:schemeClr val="dk1"/>
                </a:solidFill>
                <a:latin typeface="Barlow"/>
                <a:ea typeface="Barlow"/>
                <a:cs typeface="Barlow"/>
                <a:sym typeface="Barlow"/>
              </a:rPr>
              <a:t>Decryptor Code – 2: (Microsoft does not provide a GUI access to the ADS file)</a:t>
            </a:r>
            <a:endParaRPr lang="en-US" sz="1400" b="0" i="0" u="none" strike="noStrike" cap="none" dirty="0">
              <a:solidFill>
                <a:schemeClr val="dk1"/>
              </a:solidFill>
              <a:latin typeface="Barlow"/>
              <a:ea typeface="Barlow"/>
              <a:cs typeface="Barlow"/>
              <a:sym typeface="Barlow"/>
            </a:endParaRPr>
          </a:p>
        </p:txBody>
      </p:sp>
      <p:pic>
        <p:nvPicPr>
          <p:cNvPr id="22530" name="Picture 2">
            <a:extLst>
              <a:ext uri="{FF2B5EF4-FFF2-40B4-BE49-F238E27FC236}">
                <a16:creationId xmlns:a16="http://schemas.microsoft.com/office/drawing/2014/main" id="{430AE4FB-EEFA-F023-69F4-BE614490A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9" t="2575" r="1193" b="2575"/>
          <a:stretch/>
        </p:blipFill>
        <p:spPr bwMode="auto">
          <a:xfrm>
            <a:off x="1449492" y="1862667"/>
            <a:ext cx="6251787" cy="2993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DBFD6C6-787F-3178-2D4F-3E435E80E9E5}"/>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BF5F66D0-851F-5801-0BB9-D212129A9F7F}"/>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C4053C00-2CC9-15A5-132C-7AD2DB60BE85}"/>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49F1226D-0166-B656-9B8E-6982B5F12D36}"/>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7794A0D1-6A11-8E30-B5A9-0258F32AFD15}"/>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773960521"/>
      </p:ext>
    </p:extLst>
  </p:cSld>
  <p:clrMapOvr>
    <a:masterClrMapping/>
  </p:clrMapOvr>
  <p:transition spd="slow">
    <p:cover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20000" y="1021590"/>
            <a:ext cx="3705013" cy="527657"/>
          </a:xfrm>
          <a:prstGeom prst="rect">
            <a:avLst/>
          </a:prstGeom>
          <a:noFill/>
          <a:ln>
            <a:noFill/>
          </a:ln>
        </p:spPr>
        <p:txBody>
          <a:bodyPr spcFirstLastPara="1" wrap="square" lIns="91425" tIns="91425" rIns="91425" bIns="91425" anchor="t" anchorCtr="0">
            <a:noAutofit/>
          </a:bodyPr>
          <a:lstStyle/>
          <a:p>
            <a:pPr marL="139700" marR="0" lvl="0" algn="l" rtl="0">
              <a:lnSpc>
                <a:spcPct val="150000"/>
              </a:lnSpc>
              <a:spcBef>
                <a:spcPts val="0"/>
              </a:spcBef>
              <a:spcAft>
                <a:spcPts val="0"/>
              </a:spcAft>
              <a:buClr>
                <a:schemeClr val="dk1"/>
              </a:buClr>
              <a:buSzPts val="1400"/>
            </a:pPr>
            <a:r>
              <a:rPr lang="en-US" sz="1600" b="1" i="0" u="none" strike="noStrike" cap="none" dirty="0">
                <a:solidFill>
                  <a:schemeClr val="dk1"/>
                </a:solidFill>
                <a:latin typeface="Barlow"/>
                <a:ea typeface="Barlow"/>
                <a:cs typeface="Barlow"/>
                <a:sym typeface="Barlow"/>
              </a:rPr>
              <a:t>Attacker Side Engine Script and Code Exchange</a:t>
            </a:r>
            <a:endParaRPr lang="en-US" sz="1400" b="0" i="0" u="none" strike="noStrike" cap="none" dirty="0">
              <a:solidFill>
                <a:schemeClr val="dk1"/>
              </a:solidFill>
              <a:latin typeface="Barlow"/>
              <a:ea typeface="Barlow"/>
              <a:cs typeface="Barlow"/>
              <a:sym typeface="Barlow"/>
            </a:endParaRPr>
          </a:p>
        </p:txBody>
      </p:sp>
      <p:pic>
        <p:nvPicPr>
          <p:cNvPr id="23554" name="Picture 2">
            <a:extLst>
              <a:ext uri="{FF2B5EF4-FFF2-40B4-BE49-F238E27FC236}">
                <a16:creationId xmlns:a16="http://schemas.microsoft.com/office/drawing/2014/main" id="{986F480A-EF8B-D319-32BC-733F35CB5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610507"/>
            <a:ext cx="5429250"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1983A32A-BA98-FD15-3770-57006DD89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973" y="1665255"/>
            <a:ext cx="2508462" cy="87339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9D7CC2A-FFFC-D83E-FD2E-D5208BC73763}"/>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35B97745-16B4-0201-BCCF-5FFA9415DACF}"/>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262A37C4-73FE-BD51-3D55-9D9E1335664A}"/>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C885693B-2748-F0FF-521F-9A1CCC2A1F30}"/>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9DAA43D6-7D83-D213-C95C-4C8E905F794F}"/>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792427990"/>
      </p:ext>
    </p:extLst>
  </p:cSld>
  <p:clrMapOvr>
    <a:masterClrMapping/>
  </p:clrMapOvr>
  <p:transition spd="slow">
    <p:cover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Polymorphic Malware</a:t>
            </a:r>
            <a:endParaRPr sz="3000" dirty="0"/>
          </a:p>
        </p:txBody>
      </p:sp>
      <p:sp>
        <p:nvSpPr>
          <p:cNvPr id="599" name="Google Shape;599;p2"/>
          <p:cNvSpPr txBox="1"/>
          <p:nvPr/>
        </p:nvSpPr>
        <p:spPr>
          <a:xfrm>
            <a:off x="720000" y="1107834"/>
            <a:ext cx="3705013" cy="527657"/>
          </a:xfrm>
          <a:prstGeom prst="rect">
            <a:avLst/>
          </a:prstGeom>
          <a:noFill/>
          <a:ln>
            <a:noFill/>
          </a:ln>
        </p:spPr>
        <p:txBody>
          <a:bodyPr spcFirstLastPara="1" wrap="square" lIns="91425" tIns="91425" rIns="91425" bIns="91425" anchor="t" anchorCtr="0">
            <a:noAutofit/>
          </a:bodyPr>
          <a:lstStyle/>
          <a:p>
            <a:pPr marL="139700" marR="0" lvl="0" algn="l" rtl="0">
              <a:lnSpc>
                <a:spcPct val="150000"/>
              </a:lnSpc>
              <a:spcBef>
                <a:spcPts val="0"/>
              </a:spcBef>
              <a:spcAft>
                <a:spcPts val="0"/>
              </a:spcAft>
              <a:buClr>
                <a:schemeClr val="dk1"/>
              </a:buClr>
              <a:buSzPts val="1400"/>
            </a:pPr>
            <a:r>
              <a:rPr lang="en-US" sz="1600" b="1" i="0" u="none" strike="noStrike" cap="none" dirty="0">
                <a:solidFill>
                  <a:schemeClr val="dk1"/>
                </a:solidFill>
                <a:latin typeface="Barlow"/>
                <a:ea typeface="Barlow"/>
                <a:cs typeface="Barlow"/>
                <a:sym typeface="Barlow"/>
              </a:rPr>
              <a:t>Attacker Side Script</a:t>
            </a:r>
            <a:endParaRPr lang="en-US" sz="1400" b="0" i="0" u="none" strike="noStrike" cap="none" dirty="0">
              <a:solidFill>
                <a:schemeClr val="dk1"/>
              </a:solidFill>
              <a:latin typeface="Barlow"/>
              <a:ea typeface="Barlow"/>
              <a:cs typeface="Barlow"/>
              <a:sym typeface="Barlow"/>
            </a:endParaRPr>
          </a:p>
        </p:txBody>
      </p:sp>
      <p:pic>
        <p:nvPicPr>
          <p:cNvPr id="24578" name="Picture 2">
            <a:extLst>
              <a:ext uri="{FF2B5EF4-FFF2-40B4-BE49-F238E27FC236}">
                <a16:creationId xmlns:a16="http://schemas.microsoft.com/office/drawing/2014/main" id="{0FC6A2D6-428F-77E0-5D12-4855CB26EB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 t="397" r="37107" b="56989"/>
          <a:stretch/>
        </p:blipFill>
        <p:spPr bwMode="auto">
          <a:xfrm>
            <a:off x="281909" y="2055515"/>
            <a:ext cx="4143104" cy="20856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A766596-3F69-31DF-FBDD-BF0FC26E6C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326" r="37944"/>
          <a:stretch/>
        </p:blipFill>
        <p:spPr bwMode="auto">
          <a:xfrm>
            <a:off x="4572000" y="1768924"/>
            <a:ext cx="3935987" cy="240254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99;p2">
            <a:extLst>
              <a:ext uri="{FF2B5EF4-FFF2-40B4-BE49-F238E27FC236}">
                <a16:creationId xmlns:a16="http://schemas.microsoft.com/office/drawing/2014/main" id="{AB92DB3E-B628-15CE-CCD2-BAB95A2C5299}"/>
              </a:ext>
            </a:extLst>
          </p:cNvPr>
          <p:cNvSpPr txBox="1"/>
          <p:nvPr/>
        </p:nvSpPr>
        <p:spPr>
          <a:xfrm>
            <a:off x="873079" y="4141126"/>
            <a:ext cx="2344933" cy="527657"/>
          </a:xfrm>
          <a:prstGeom prst="rect">
            <a:avLst/>
          </a:prstGeom>
          <a:noFill/>
          <a:ln>
            <a:noFill/>
          </a:ln>
        </p:spPr>
        <p:txBody>
          <a:bodyPr spcFirstLastPara="1" wrap="square" lIns="91425" tIns="91425" rIns="91425" bIns="91425" anchor="t" anchorCtr="0">
            <a:noAutofit/>
          </a:bodyPr>
          <a:lstStyle/>
          <a:p>
            <a:pPr marL="139700" marR="0" lvl="0" algn="l" rtl="0">
              <a:lnSpc>
                <a:spcPct val="150000"/>
              </a:lnSpc>
              <a:spcBef>
                <a:spcPts val="0"/>
              </a:spcBef>
              <a:spcAft>
                <a:spcPts val="0"/>
              </a:spcAft>
              <a:buClr>
                <a:schemeClr val="dk1"/>
              </a:buClr>
              <a:buSzPts val="1400"/>
            </a:pPr>
            <a:r>
              <a:rPr lang="en-US" sz="1600" b="1" i="0" u="none" strike="noStrike" cap="none" dirty="0">
                <a:solidFill>
                  <a:schemeClr val="dk1"/>
                </a:solidFill>
                <a:latin typeface="Barlow"/>
                <a:ea typeface="Barlow"/>
                <a:cs typeface="Barlow"/>
                <a:sym typeface="Barlow"/>
              </a:rPr>
              <a:t>Decryptor Code Part 1</a:t>
            </a:r>
            <a:endParaRPr lang="en-US" sz="1400" b="0" i="0" u="none" strike="noStrike" cap="none" dirty="0">
              <a:solidFill>
                <a:schemeClr val="dk1"/>
              </a:solidFill>
              <a:latin typeface="Barlow"/>
              <a:ea typeface="Barlow"/>
              <a:cs typeface="Barlow"/>
              <a:sym typeface="Barlow"/>
            </a:endParaRPr>
          </a:p>
        </p:txBody>
      </p:sp>
      <p:sp>
        <p:nvSpPr>
          <p:cNvPr id="8" name="Google Shape;599;p2">
            <a:extLst>
              <a:ext uri="{FF2B5EF4-FFF2-40B4-BE49-F238E27FC236}">
                <a16:creationId xmlns:a16="http://schemas.microsoft.com/office/drawing/2014/main" id="{8622C34C-C6C1-ED57-A59A-13C1188B3547}"/>
              </a:ext>
            </a:extLst>
          </p:cNvPr>
          <p:cNvSpPr txBox="1"/>
          <p:nvPr/>
        </p:nvSpPr>
        <p:spPr>
          <a:xfrm>
            <a:off x="5367526" y="4141126"/>
            <a:ext cx="2344933" cy="527657"/>
          </a:xfrm>
          <a:prstGeom prst="rect">
            <a:avLst/>
          </a:prstGeom>
          <a:noFill/>
          <a:ln>
            <a:noFill/>
          </a:ln>
        </p:spPr>
        <p:txBody>
          <a:bodyPr spcFirstLastPara="1" wrap="square" lIns="91425" tIns="91425" rIns="91425" bIns="91425" anchor="t" anchorCtr="0">
            <a:noAutofit/>
          </a:bodyPr>
          <a:lstStyle/>
          <a:p>
            <a:pPr marL="139700" marR="0" lvl="0" algn="l" rtl="0">
              <a:lnSpc>
                <a:spcPct val="150000"/>
              </a:lnSpc>
              <a:spcBef>
                <a:spcPts val="0"/>
              </a:spcBef>
              <a:spcAft>
                <a:spcPts val="0"/>
              </a:spcAft>
              <a:buClr>
                <a:schemeClr val="dk1"/>
              </a:buClr>
              <a:buSzPts val="1400"/>
            </a:pPr>
            <a:r>
              <a:rPr lang="en-US" sz="1600" b="1" i="0" u="none" strike="noStrike" cap="none" dirty="0">
                <a:solidFill>
                  <a:schemeClr val="dk1"/>
                </a:solidFill>
                <a:latin typeface="Barlow"/>
                <a:ea typeface="Barlow"/>
                <a:cs typeface="Barlow"/>
                <a:sym typeface="Barlow"/>
              </a:rPr>
              <a:t>Decryptor Code Part 2</a:t>
            </a:r>
            <a:endParaRPr lang="en-US" sz="1400" b="0" i="0" u="none" strike="noStrike" cap="none" dirty="0">
              <a:solidFill>
                <a:schemeClr val="dk1"/>
              </a:solidFill>
              <a:latin typeface="Barlow"/>
              <a:ea typeface="Barlow"/>
              <a:cs typeface="Barlow"/>
              <a:sym typeface="Barlow"/>
            </a:endParaRPr>
          </a:p>
        </p:txBody>
      </p:sp>
      <p:grpSp>
        <p:nvGrpSpPr>
          <p:cNvPr id="9" name="Group 8">
            <a:extLst>
              <a:ext uri="{FF2B5EF4-FFF2-40B4-BE49-F238E27FC236}">
                <a16:creationId xmlns:a16="http://schemas.microsoft.com/office/drawing/2014/main" id="{88251892-6582-FC10-D554-76A24ED5DF8B}"/>
              </a:ext>
            </a:extLst>
          </p:cNvPr>
          <p:cNvGrpSpPr/>
          <p:nvPr/>
        </p:nvGrpSpPr>
        <p:grpSpPr>
          <a:xfrm>
            <a:off x="371475" y="0"/>
            <a:ext cx="7517469" cy="5222806"/>
            <a:chOff x="371475" y="0"/>
            <a:chExt cx="7517469" cy="5222806"/>
          </a:xfrm>
        </p:grpSpPr>
        <p:sp>
          <p:nvSpPr>
            <p:cNvPr id="10" name="Google Shape;520;g25e6323f5e5_2_90">
              <a:extLst>
                <a:ext uri="{FF2B5EF4-FFF2-40B4-BE49-F238E27FC236}">
                  <a16:creationId xmlns:a16="http://schemas.microsoft.com/office/drawing/2014/main" id="{1C59AD61-D84C-1E12-4721-457A60D0566A}"/>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1" name="Picture 2" descr="Our Brand Identity » PES University">
              <a:extLst>
                <a:ext uri="{FF2B5EF4-FFF2-40B4-BE49-F238E27FC236}">
                  <a16:creationId xmlns:a16="http://schemas.microsoft.com/office/drawing/2014/main" id="{48C5EBB9-97D2-ED86-7F09-79D73455C636}"/>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enter for Information Security, Forensics and Cyber ...">
              <a:extLst>
                <a:ext uri="{FF2B5EF4-FFF2-40B4-BE49-F238E27FC236}">
                  <a16:creationId xmlns:a16="http://schemas.microsoft.com/office/drawing/2014/main" id="{CEF83ECF-F6A6-522B-B33F-5F3E1ECDACD5}"/>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520;g25e6323f5e5_2_90">
              <a:extLst>
                <a:ext uri="{FF2B5EF4-FFF2-40B4-BE49-F238E27FC236}">
                  <a16:creationId xmlns:a16="http://schemas.microsoft.com/office/drawing/2014/main" id="{8E5A2834-E9D7-5059-AD35-791828CE64F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361023634"/>
      </p:ext>
    </p:extLst>
  </p:cSld>
  <p:clrMapOvr>
    <a:masterClrMapping/>
  </p:clrMapOvr>
  <p:transition spd="slow">
    <p:cover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8" name="Google Shape;758;p33"/>
          <p:cNvSpPr txBox="1">
            <a:spLocks noGrp="1"/>
          </p:cNvSpPr>
          <p:nvPr>
            <p:ph type="title"/>
          </p:nvPr>
        </p:nvSpPr>
        <p:spPr>
          <a:xfrm>
            <a:off x="2611604" y="1886268"/>
            <a:ext cx="5461725" cy="13709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Metamorphic </a:t>
            </a:r>
            <a:br>
              <a:rPr lang="en" dirty="0"/>
            </a:br>
            <a:r>
              <a:rPr lang="en" dirty="0"/>
              <a:t>Malware</a:t>
            </a:r>
            <a:endParaRPr dirty="0"/>
          </a:p>
        </p:txBody>
      </p:sp>
      <p:grpSp>
        <p:nvGrpSpPr>
          <p:cNvPr id="783" name="Google Shape;783;p33"/>
          <p:cNvGrpSpPr/>
          <p:nvPr/>
        </p:nvGrpSpPr>
        <p:grpSpPr>
          <a:xfrm>
            <a:off x="1818862" y="1289981"/>
            <a:ext cx="915226" cy="2593242"/>
            <a:chOff x="6905619" y="818344"/>
            <a:chExt cx="1280216" cy="3627419"/>
          </a:xfrm>
        </p:grpSpPr>
        <p:sp>
          <p:nvSpPr>
            <p:cNvPr id="784" name="Google Shape;784;p33"/>
            <p:cNvSpPr/>
            <p:nvPr/>
          </p:nvSpPr>
          <p:spPr>
            <a:xfrm>
              <a:off x="6905619" y="4137203"/>
              <a:ext cx="1280216" cy="308561"/>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7028366" y="1563858"/>
              <a:ext cx="484579" cy="1509059"/>
            </a:xfrm>
            <a:custGeom>
              <a:avLst/>
              <a:gdLst/>
              <a:ahLst/>
              <a:cxnLst/>
              <a:rect l="l" t="t" r="r" b="b"/>
              <a:pathLst>
                <a:path w="7568" h="23568" extrusionOk="0">
                  <a:moveTo>
                    <a:pt x="1312" y="0"/>
                  </a:moveTo>
                  <a:cubicBezTo>
                    <a:pt x="783" y="1628"/>
                    <a:pt x="364" y="3364"/>
                    <a:pt x="146" y="5167"/>
                  </a:cubicBezTo>
                  <a:cubicBezTo>
                    <a:pt x="1" y="6360"/>
                    <a:pt x="408" y="7552"/>
                    <a:pt x="1267" y="8392"/>
                  </a:cubicBezTo>
                  <a:lnTo>
                    <a:pt x="5448" y="12480"/>
                  </a:lnTo>
                  <a:lnTo>
                    <a:pt x="5448" y="12480"/>
                  </a:lnTo>
                  <a:lnTo>
                    <a:pt x="36" y="9402"/>
                  </a:lnTo>
                  <a:lnTo>
                    <a:pt x="36" y="9424"/>
                  </a:lnTo>
                  <a:cubicBezTo>
                    <a:pt x="53" y="9805"/>
                    <a:pt x="93" y="10184"/>
                    <a:pt x="155" y="10559"/>
                  </a:cubicBezTo>
                  <a:cubicBezTo>
                    <a:pt x="157" y="10568"/>
                    <a:pt x="158" y="10577"/>
                    <a:pt x="159" y="10586"/>
                  </a:cubicBezTo>
                  <a:cubicBezTo>
                    <a:pt x="441" y="12306"/>
                    <a:pt x="1387" y="15663"/>
                    <a:pt x="4528" y="18913"/>
                  </a:cubicBezTo>
                  <a:cubicBezTo>
                    <a:pt x="4528" y="18913"/>
                    <a:pt x="6150" y="20459"/>
                    <a:pt x="6582" y="22762"/>
                  </a:cubicBezTo>
                  <a:cubicBezTo>
                    <a:pt x="6632" y="23027"/>
                    <a:pt x="6665" y="23297"/>
                    <a:pt x="6680" y="23567"/>
                  </a:cubicBezTo>
                  <a:lnTo>
                    <a:pt x="7448" y="23567"/>
                  </a:lnTo>
                  <a:lnTo>
                    <a:pt x="7567" y="8041"/>
                  </a:lnTo>
                  <a:lnTo>
                    <a:pt x="1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569173" y="818473"/>
              <a:ext cx="466010" cy="1314536"/>
            </a:xfrm>
            <a:custGeom>
              <a:avLst/>
              <a:gdLst/>
              <a:ahLst/>
              <a:cxnLst/>
              <a:rect l="l" t="t" r="r" b="b"/>
              <a:pathLst>
                <a:path w="7278" h="20530" extrusionOk="0">
                  <a:moveTo>
                    <a:pt x="0" y="1"/>
                  </a:moveTo>
                  <a:lnTo>
                    <a:pt x="157" y="20529"/>
                  </a:lnTo>
                  <a:lnTo>
                    <a:pt x="7278" y="15009"/>
                  </a:lnTo>
                  <a:cubicBezTo>
                    <a:pt x="7053" y="13854"/>
                    <a:pt x="6752" y="12714"/>
                    <a:pt x="6380" y="11598"/>
                  </a:cubicBezTo>
                  <a:lnTo>
                    <a:pt x="2266" y="15009"/>
                  </a:lnTo>
                  <a:lnTo>
                    <a:pt x="5639" y="9559"/>
                  </a:lnTo>
                  <a:cubicBezTo>
                    <a:pt x="5342" y="8830"/>
                    <a:pt x="5023" y="8127"/>
                    <a:pt x="4699" y="7456"/>
                  </a:cubicBezTo>
                  <a:lnTo>
                    <a:pt x="2330" y="11094"/>
                  </a:lnTo>
                  <a:lnTo>
                    <a:pt x="3638" y="8153"/>
                  </a:lnTo>
                  <a:cubicBezTo>
                    <a:pt x="4071" y="7181"/>
                    <a:pt x="4009" y="6061"/>
                    <a:pt x="3484" y="5135"/>
                  </a:cubicBezTo>
                  <a:cubicBezTo>
                    <a:pt x="1688" y="1973"/>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7130560" y="818344"/>
              <a:ext cx="391607" cy="1180201"/>
            </a:xfrm>
            <a:custGeom>
              <a:avLst/>
              <a:gdLst/>
              <a:ahLst/>
              <a:cxnLst/>
              <a:rect l="l" t="t" r="r" b="b"/>
              <a:pathLst>
                <a:path w="6116" h="18432" extrusionOk="0">
                  <a:moveTo>
                    <a:pt x="6115" y="1"/>
                  </a:moveTo>
                  <a:cubicBezTo>
                    <a:pt x="6115" y="1"/>
                    <a:pt x="4432" y="1974"/>
                    <a:pt x="2633" y="5141"/>
                  </a:cubicBezTo>
                  <a:cubicBezTo>
                    <a:pt x="2107" y="6066"/>
                    <a:pt x="2046" y="7186"/>
                    <a:pt x="2478" y="8158"/>
                  </a:cubicBezTo>
                  <a:lnTo>
                    <a:pt x="3786" y="11096"/>
                  </a:lnTo>
                  <a:lnTo>
                    <a:pt x="1415" y="7458"/>
                  </a:lnTo>
                  <a:cubicBezTo>
                    <a:pt x="1092" y="8130"/>
                    <a:pt x="390" y="9623"/>
                    <a:pt x="1" y="10711"/>
                  </a:cubicBezTo>
                  <a:lnTo>
                    <a:pt x="5979" y="18431"/>
                  </a:lnTo>
                  <a:lnTo>
                    <a:pt x="6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7579930" y="1837335"/>
              <a:ext cx="483426" cy="1235203"/>
            </a:xfrm>
            <a:custGeom>
              <a:avLst/>
              <a:gdLst/>
              <a:ahLst/>
              <a:cxnLst/>
              <a:rect l="l" t="t" r="r" b="b"/>
              <a:pathLst>
                <a:path w="7550" h="19291" extrusionOk="0">
                  <a:moveTo>
                    <a:pt x="7272" y="0"/>
                  </a:moveTo>
                  <a:lnTo>
                    <a:pt x="0" y="5634"/>
                  </a:lnTo>
                  <a:lnTo>
                    <a:pt x="97" y="19291"/>
                  </a:lnTo>
                  <a:lnTo>
                    <a:pt x="865" y="19291"/>
                  </a:lnTo>
                  <a:cubicBezTo>
                    <a:pt x="876" y="19021"/>
                    <a:pt x="913" y="18755"/>
                    <a:pt x="962" y="18491"/>
                  </a:cubicBezTo>
                  <a:lnTo>
                    <a:pt x="962" y="18485"/>
                  </a:lnTo>
                  <a:cubicBezTo>
                    <a:pt x="1394" y="16187"/>
                    <a:pt x="3017" y="14641"/>
                    <a:pt x="3017" y="14641"/>
                  </a:cubicBezTo>
                  <a:cubicBezTo>
                    <a:pt x="5374" y="12203"/>
                    <a:pt x="6494" y="9711"/>
                    <a:pt x="7023" y="7883"/>
                  </a:cubicBezTo>
                  <a:cubicBezTo>
                    <a:pt x="7172" y="7368"/>
                    <a:pt x="7291" y="6844"/>
                    <a:pt x="7379" y="6315"/>
                  </a:cubicBezTo>
                  <a:cubicBezTo>
                    <a:pt x="7385" y="6299"/>
                    <a:pt x="7391" y="6299"/>
                    <a:pt x="7391" y="6288"/>
                  </a:cubicBezTo>
                  <a:cubicBezTo>
                    <a:pt x="7493" y="5651"/>
                    <a:pt x="7504" y="5244"/>
                    <a:pt x="7510" y="5153"/>
                  </a:cubicBezTo>
                  <a:lnTo>
                    <a:pt x="7510" y="5137"/>
                  </a:lnTo>
                  <a:lnTo>
                    <a:pt x="2098" y="8208"/>
                  </a:lnTo>
                  <a:lnTo>
                    <a:pt x="6901" y="3513"/>
                  </a:lnTo>
                  <a:cubicBezTo>
                    <a:pt x="7322" y="3103"/>
                    <a:pt x="7550" y="2526"/>
                    <a:pt x="7500" y="1940"/>
                  </a:cubicBezTo>
                  <a:lnTo>
                    <a:pt x="7499" y="1931"/>
                  </a:lnTo>
                  <a:cubicBezTo>
                    <a:pt x="7483" y="1681"/>
                    <a:pt x="7456" y="1427"/>
                    <a:pt x="7428" y="1179"/>
                  </a:cubicBezTo>
                  <a:cubicBezTo>
                    <a:pt x="7412" y="1006"/>
                    <a:pt x="7391" y="833"/>
                    <a:pt x="7364" y="660"/>
                  </a:cubicBezTo>
                  <a:cubicBezTo>
                    <a:pt x="7342" y="481"/>
                    <a:pt x="7321" y="303"/>
                    <a:pt x="7288" y="125"/>
                  </a:cubicBezTo>
                  <a:cubicBezTo>
                    <a:pt x="7283" y="82"/>
                    <a:pt x="7277" y="38"/>
                    <a:pt x="7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7133185" y="3072494"/>
              <a:ext cx="825091" cy="1219003"/>
            </a:xfrm>
            <a:custGeom>
              <a:avLst/>
              <a:gdLst/>
              <a:ahLst/>
              <a:cxnLst/>
              <a:rect l="l" t="t" r="r" b="b"/>
              <a:pathLst>
                <a:path w="12886" h="19038" extrusionOk="0">
                  <a:moveTo>
                    <a:pt x="2483" y="1"/>
                  </a:moveTo>
                  <a:cubicBezTo>
                    <a:pt x="2147" y="1"/>
                    <a:pt x="1875" y="273"/>
                    <a:pt x="1875" y="609"/>
                  </a:cubicBezTo>
                  <a:lnTo>
                    <a:pt x="1875" y="2688"/>
                  </a:lnTo>
                  <a:cubicBezTo>
                    <a:pt x="1875" y="3024"/>
                    <a:pt x="2147" y="3296"/>
                    <a:pt x="2483" y="3296"/>
                  </a:cubicBezTo>
                  <a:lnTo>
                    <a:pt x="3147" y="3296"/>
                  </a:lnTo>
                  <a:lnTo>
                    <a:pt x="3147" y="5395"/>
                  </a:lnTo>
                  <a:lnTo>
                    <a:pt x="230" y="10047"/>
                  </a:lnTo>
                  <a:cubicBezTo>
                    <a:pt x="1" y="10411"/>
                    <a:pt x="14" y="10877"/>
                    <a:pt x="264" y="11227"/>
                  </a:cubicBezTo>
                  <a:lnTo>
                    <a:pt x="5577" y="18703"/>
                  </a:lnTo>
                  <a:cubicBezTo>
                    <a:pt x="5677" y="18844"/>
                    <a:pt x="5811" y="18959"/>
                    <a:pt x="5966" y="19037"/>
                  </a:cubicBezTo>
                  <a:lnTo>
                    <a:pt x="5966" y="10806"/>
                  </a:lnTo>
                  <a:cubicBezTo>
                    <a:pt x="5588" y="10590"/>
                    <a:pt x="5402" y="10146"/>
                    <a:pt x="5514" y="9725"/>
                  </a:cubicBezTo>
                  <a:cubicBezTo>
                    <a:pt x="5625" y="9303"/>
                    <a:pt x="6007" y="9009"/>
                    <a:pt x="6443" y="9009"/>
                  </a:cubicBezTo>
                  <a:cubicBezTo>
                    <a:pt x="6880" y="9009"/>
                    <a:pt x="7261" y="9303"/>
                    <a:pt x="7372" y="9725"/>
                  </a:cubicBezTo>
                  <a:cubicBezTo>
                    <a:pt x="7484" y="10146"/>
                    <a:pt x="7298" y="10590"/>
                    <a:pt x="6919" y="10806"/>
                  </a:cubicBezTo>
                  <a:lnTo>
                    <a:pt x="6919" y="19037"/>
                  </a:lnTo>
                  <a:cubicBezTo>
                    <a:pt x="7075" y="18959"/>
                    <a:pt x="7209" y="18844"/>
                    <a:pt x="7308" y="18703"/>
                  </a:cubicBezTo>
                  <a:lnTo>
                    <a:pt x="12623" y="11227"/>
                  </a:lnTo>
                  <a:cubicBezTo>
                    <a:pt x="12872" y="10877"/>
                    <a:pt x="12885" y="10411"/>
                    <a:pt x="12657" y="10047"/>
                  </a:cubicBezTo>
                  <a:lnTo>
                    <a:pt x="9738" y="5395"/>
                  </a:lnTo>
                  <a:lnTo>
                    <a:pt x="9738" y="3296"/>
                  </a:lnTo>
                  <a:lnTo>
                    <a:pt x="10403" y="3296"/>
                  </a:lnTo>
                  <a:cubicBezTo>
                    <a:pt x="10739" y="3296"/>
                    <a:pt x="11011" y="3024"/>
                    <a:pt x="11011" y="2688"/>
                  </a:cubicBezTo>
                  <a:lnTo>
                    <a:pt x="11011" y="609"/>
                  </a:lnTo>
                  <a:cubicBezTo>
                    <a:pt x="11011" y="273"/>
                    <a:pt x="10739"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2796D62E-4E0E-1A5B-DEDE-17E0AB7A4F42}"/>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0D749112-27DC-A158-650A-181E7E3F599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9527C77D-5CBE-4D22-657B-A29CEF7427C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74D9058-5B41-7405-55A0-41E510B8F79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CB05878C-CB1C-DBB6-27F1-9049BA88B7D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525826975"/>
      </p:ext>
    </p:extLst>
  </p:cSld>
  <p:clrMapOvr>
    <a:masterClrMapping/>
  </p:clrMapOvr>
  <p:transition spd="slow">
    <p:pull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Project Abstract</a:t>
            </a:r>
            <a:endParaRPr sz="3000" dirty="0"/>
          </a:p>
        </p:txBody>
      </p:sp>
      <p:sp>
        <p:nvSpPr>
          <p:cNvPr id="599" name="Google Shape;599;p2"/>
          <p:cNvSpPr txBox="1"/>
          <p:nvPr/>
        </p:nvSpPr>
        <p:spPr>
          <a:xfrm>
            <a:off x="706500" y="1449839"/>
            <a:ext cx="7717500" cy="2679042"/>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US" sz="1400" b="0" i="0" u="none" strike="noStrike" cap="none" dirty="0">
                <a:solidFill>
                  <a:schemeClr val="dk1"/>
                </a:solidFill>
                <a:latin typeface="Barlow"/>
                <a:ea typeface="Barlow"/>
                <a:cs typeface="Barlow"/>
                <a:sym typeface="Barlow"/>
              </a:rPr>
              <a:t>The objective of this capstone project is to conduct a comprehensive study of famous malware like “WannaCry”, “Stuxnet” to name a few, and present an analysis of their functionality, tactics, and techniques.</a:t>
            </a: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sz="1400" b="0" i="0" u="none" strike="noStrike" cap="none" dirty="0">
                <a:solidFill>
                  <a:schemeClr val="dk1"/>
                </a:solidFill>
                <a:latin typeface="Barlow"/>
                <a:ea typeface="Barlow"/>
                <a:cs typeface="Barlow"/>
                <a:sym typeface="Barlow"/>
              </a:rPr>
              <a:t>Various static and dynamic tools like Ghidra, Procmon will be investigated, to compile detailed reports suitable for both technical and non-technical audience.</a:t>
            </a:r>
          </a:p>
          <a:p>
            <a:pPr marL="457200" marR="0" lvl="0" indent="-317500" algn="l" rtl="0">
              <a:lnSpc>
                <a:spcPct val="115000"/>
              </a:lnSpc>
              <a:spcBef>
                <a:spcPts val="0"/>
              </a:spcBef>
              <a:spcAft>
                <a:spcPts val="0"/>
              </a:spcAft>
              <a:buClr>
                <a:schemeClr val="dk1"/>
              </a:buClr>
              <a:buSzPts val="1400"/>
              <a:buFont typeface="Open Sans"/>
              <a:buChar char="●"/>
            </a:pPr>
            <a:endParaRPr lang="en-US" sz="14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sz="1400" b="0" i="0" u="none" strike="noStrike" cap="none" dirty="0">
                <a:solidFill>
                  <a:schemeClr val="dk1"/>
                </a:solidFill>
                <a:latin typeface="Barlow"/>
                <a:ea typeface="Barlow"/>
                <a:cs typeface="Barlow"/>
                <a:sym typeface="Barlow"/>
              </a:rPr>
              <a:t>Furthermore, the project will encompass the development of strategies and guidelines for mitigating potential malware threats, while also providing insights into an attacker's mindset. </a:t>
            </a:r>
          </a:p>
        </p:txBody>
      </p:sp>
      <p:grpSp>
        <p:nvGrpSpPr>
          <p:cNvPr id="2" name="Group 1">
            <a:extLst>
              <a:ext uri="{FF2B5EF4-FFF2-40B4-BE49-F238E27FC236}">
                <a16:creationId xmlns:a16="http://schemas.microsoft.com/office/drawing/2014/main" id="{BE78E507-89BC-F94B-3F38-0EE99C90D280}"/>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442B761E-C5F5-D4E3-8BCB-FF6E4CE07E13}"/>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CDB5FFA5-7FFC-305E-A58F-371A1DD9DC85}"/>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F4A509A-1880-F897-B31E-AD685871453C}"/>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0A1E2141-8506-9B3E-5A30-F1E64AC64102}"/>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a:t>
            </a:r>
            <a:endParaRPr sz="3000" dirty="0"/>
          </a:p>
        </p:txBody>
      </p:sp>
      <p:sp>
        <p:nvSpPr>
          <p:cNvPr id="599" name="Google Shape;599;p2"/>
          <p:cNvSpPr txBox="1"/>
          <p:nvPr/>
        </p:nvSpPr>
        <p:spPr>
          <a:xfrm>
            <a:off x="720000" y="1181114"/>
            <a:ext cx="7773737" cy="205955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US" b="1" i="0" u="none" strike="noStrike" cap="none" dirty="0">
                <a:solidFill>
                  <a:schemeClr val="dk1"/>
                </a:solidFill>
                <a:latin typeface="Barlow"/>
                <a:ea typeface="Barlow"/>
                <a:cs typeface="Barlow"/>
                <a:sym typeface="Barlow"/>
              </a:rPr>
              <a:t>Metamorphic malware </a:t>
            </a:r>
            <a:r>
              <a:rPr lang="en-US" b="0" i="0" u="none" strike="noStrike" cap="none" dirty="0">
                <a:solidFill>
                  <a:schemeClr val="dk1"/>
                </a:solidFill>
                <a:latin typeface="Barlow"/>
                <a:ea typeface="Barlow"/>
                <a:cs typeface="Barlow"/>
                <a:sym typeface="Barlow"/>
              </a:rPr>
              <a:t>samples on the other hand are those malware samples that </a:t>
            </a:r>
            <a:r>
              <a:rPr lang="en-US" b="1" i="0" u="none" strike="noStrike" cap="none" dirty="0">
                <a:solidFill>
                  <a:schemeClr val="dk1"/>
                </a:solidFill>
                <a:latin typeface="Barlow"/>
                <a:ea typeface="Barlow"/>
                <a:cs typeface="Barlow"/>
                <a:sym typeface="Barlow"/>
              </a:rPr>
              <a:t>completely change their code structure</a:t>
            </a:r>
            <a:r>
              <a:rPr lang="en-US" b="0" i="0" u="none" strike="noStrike" cap="none" dirty="0">
                <a:solidFill>
                  <a:schemeClr val="dk1"/>
                </a:solidFill>
                <a:latin typeface="Barlow"/>
                <a:ea typeface="Barlow"/>
                <a:cs typeface="Barlow"/>
                <a:sym typeface="Barlow"/>
              </a:rPr>
              <a:t>, by introducing rabbit holes, to make it difficult for defenders and tools to discern the core functionality of the sample. </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0" i="0" u="none" strike="noStrike" cap="none" dirty="0">
                <a:solidFill>
                  <a:schemeClr val="dk1"/>
                </a:solidFill>
                <a:latin typeface="Barlow"/>
                <a:ea typeface="Barlow"/>
                <a:cs typeface="Barlow"/>
                <a:sym typeface="Barlow"/>
              </a:rPr>
              <a:t>The changes are brought about to the core functionality itself, not to the appearance. By deliberately changing the order of assembly instructions or by rearranging the execution of certain code functions in the sample, metamorphic variants aim to thwart behavioral detection. </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p:txBody>
      </p:sp>
      <p:grpSp>
        <p:nvGrpSpPr>
          <p:cNvPr id="2" name="Group 1">
            <a:extLst>
              <a:ext uri="{FF2B5EF4-FFF2-40B4-BE49-F238E27FC236}">
                <a16:creationId xmlns:a16="http://schemas.microsoft.com/office/drawing/2014/main" id="{813CAFB5-6A4F-CF26-0252-9CEEEDB3D10C}"/>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DDACA4E6-F20C-20C0-D524-5826E8934BD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D59F6EA1-47B5-A1EC-0C73-E348710FAE0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7B68B774-F584-157A-32D5-FC33E6F8CDA0}"/>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7D33AE61-4A28-9499-9D73-67610C29BD28}"/>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10" name="Picture 9">
            <a:extLst>
              <a:ext uri="{FF2B5EF4-FFF2-40B4-BE49-F238E27FC236}">
                <a16:creationId xmlns:a16="http://schemas.microsoft.com/office/drawing/2014/main" id="{DD76C466-9C2B-6B8D-5291-33AA1774AA98}"/>
              </a:ext>
            </a:extLst>
          </p:cNvPr>
          <p:cNvPicPr>
            <a:picLocks noChangeAspect="1"/>
          </p:cNvPicPr>
          <p:nvPr/>
        </p:nvPicPr>
        <p:blipFill>
          <a:blip r:embed="rId5"/>
          <a:stretch>
            <a:fillRect/>
          </a:stretch>
        </p:blipFill>
        <p:spPr>
          <a:xfrm>
            <a:off x="2430976" y="3240664"/>
            <a:ext cx="4238625" cy="1629394"/>
          </a:xfrm>
          <a:prstGeom prst="rect">
            <a:avLst/>
          </a:prstGeom>
        </p:spPr>
      </p:pic>
    </p:spTree>
    <p:extLst>
      <p:ext uri="{BB962C8B-B14F-4D97-AF65-F5344CB8AC3E}">
        <p14:creationId xmlns:p14="http://schemas.microsoft.com/office/powerpoint/2010/main" val="865376309"/>
      </p:ext>
    </p:extLst>
  </p:cSld>
  <p:clrMapOvr>
    <a:masterClrMapping/>
  </p:clrMapOvr>
  <p:transition spd="slow">
    <p:pull dir="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a:t>
            </a:r>
            <a:endParaRPr sz="3000" dirty="0"/>
          </a:p>
        </p:txBody>
      </p:sp>
      <p:sp>
        <p:nvSpPr>
          <p:cNvPr id="599" name="Google Shape;599;p2"/>
          <p:cNvSpPr txBox="1"/>
          <p:nvPr/>
        </p:nvSpPr>
        <p:spPr>
          <a:xfrm>
            <a:off x="720000" y="1256351"/>
            <a:ext cx="7773737" cy="3442124"/>
          </a:xfrm>
          <a:prstGeom prst="rect">
            <a:avLst/>
          </a:prstGeom>
          <a:noFill/>
          <a:ln>
            <a:noFill/>
          </a:ln>
        </p:spPr>
        <p:txBody>
          <a:bodyPr spcFirstLastPara="1" wrap="square" lIns="91425" tIns="91425" rIns="91425" bIns="91425" anchor="t" anchorCtr="0">
            <a:noAutofit/>
          </a:bodyPr>
          <a:lstStyle/>
          <a:p>
            <a:pPr marL="139700">
              <a:lnSpc>
                <a:spcPct val="115000"/>
              </a:lnSpc>
              <a:buClr>
                <a:schemeClr val="dk1"/>
              </a:buClr>
              <a:buSzPts val="1400"/>
            </a:pPr>
            <a:r>
              <a:rPr lang="en-US" sz="1600" b="0" i="0" u="none" strike="noStrike" cap="none" dirty="0">
                <a:solidFill>
                  <a:schemeClr val="dk1"/>
                </a:solidFill>
                <a:latin typeface="Barlow"/>
                <a:ea typeface="Barlow"/>
                <a:cs typeface="Barlow"/>
                <a:sym typeface="Barlow"/>
              </a:rPr>
              <a:t>Analogy: The mannequin looks very different every other day. It has a tattooed arm one day, tons of </a:t>
            </a:r>
            <a:r>
              <a:rPr lang="en-IN" sz="1600" b="0" i="0" u="none" strike="noStrike" cap="none" dirty="0">
                <a:solidFill>
                  <a:schemeClr val="dk1"/>
                </a:solidFill>
                <a:latin typeface="Barlow"/>
                <a:ea typeface="Barlow"/>
                <a:cs typeface="Barlow"/>
                <a:sym typeface="Barlow"/>
              </a:rPr>
              <a:t>jewellery</a:t>
            </a:r>
            <a:r>
              <a:rPr lang="en-US" sz="1600" b="0" i="0" u="none" strike="noStrike" cap="none" dirty="0">
                <a:solidFill>
                  <a:schemeClr val="dk1"/>
                </a:solidFill>
                <a:latin typeface="Barlow"/>
                <a:ea typeface="Barlow"/>
                <a:cs typeface="Barlow"/>
                <a:sym typeface="Barlow"/>
              </a:rPr>
              <a:t> the other and is an amputee another day.</a:t>
            </a:r>
          </a:p>
          <a:p>
            <a:pPr marL="139700" marR="0" lvl="0" algn="l" rtl="0">
              <a:lnSpc>
                <a:spcPct val="115000"/>
              </a:lnSpc>
              <a:spcBef>
                <a:spcPts val="0"/>
              </a:spcBef>
              <a:spcAft>
                <a:spcPts val="0"/>
              </a:spcAft>
              <a:buClr>
                <a:schemeClr val="dk1"/>
              </a:buClr>
              <a:buSzPts val="1400"/>
            </a:pPr>
            <a:endParaRPr lang="en-US" sz="1600"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600" b="0" i="0" u="none" strike="noStrike" cap="none" dirty="0">
                <a:solidFill>
                  <a:schemeClr val="dk1"/>
                </a:solidFill>
                <a:latin typeface="Barlow"/>
                <a:ea typeface="Barlow"/>
                <a:cs typeface="Barlow"/>
                <a:sym typeface="Barlow"/>
              </a:rPr>
              <a:t>Metamorphic engines are significantly more complex. They encompass the following entities: </a:t>
            </a:r>
          </a:p>
          <a:p>
            <a:pPr marL="457200" marR="0" lvl="0" indent="-317500" algn="l" rtl="0">
              <a:lnSpc>
                <a:spcPct val="115000"/>
              </a:lnSpc>
              <a:spcBef>
                <a:spcPts val="0"/>
              </a:spcBef>
              <a:spcAft>
                <a:spcPts val="0"/>
              </a:spcAft>
              <a:buClr>
                <a:schemeClr val="dk1"/>
              </a:buClr>
              <a:buSzPts val="1400"/>
              <a:buFont typeface="Open Sans"/>
              <a:buChar char="●"/>
            </a:pPr>
            <a:r>
              <a:rPr lang="en-US" b="1" i="0" u="none" strike="noStrike" cap="none" dirty="0">
                <a:solidFill>
                  <a:schemeClr val="dk1"/>
                </a:solidFill>
                <a:latin typeface="Barlow"/>
                <a:ea typeface="Barlow"/>
                <a:cs typeface="Barlow"/>
                <a:sym typeface="Barlow"/>
              </a:rPr>
              <a:t>Disassembler-</a:t>
            </a:r>
            <a:r>
              <a:rPr lang="en-US" b="0" i="0" u="none" strike="noStrike" cap="none" dirty="0">
                <a:solidFill>
                  <a:schemeClr val="dk1"/>
                </a:solidFill>
                <a:latin typeface="Barlow"/>
                <a:ea typeface="Barlow"/>
                <a:cs typeface="Barlow"/>
                <a:sym typeface="Barlow"/>
              </a:rPr>
              <a:t>- The disassembler scans through the source code of the sample and identifies the assembly equivalents of the core functionality </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1" i="0" u="none" strike="noStrike" cap="none" dirty="0">
                <a:solidFill>
                  <a:schemeClr val="dk1"/>
                </a:solidFill>
                <a:latin typeface="Barlow"/>
                <a:ea typeface="Barlow"/>
                <a:cs typeface="Barlow"/>
                <a:sym typeface="Barlow"/>
              </a:rPr>
              <a:t>Mutation engine </a:t>
            </a:r>
            <a:r>
              <a:rPr lang="en-US" b="0" i="0" u="none" strike="noStrike" cap="none" dirty="0">
                <a:solidFill>
                  <a:schemeClr val="dk1"/>
                </a:solidFill>
                <a:latin typeface="Barlow"/>
                <a:ea typeface="Barlow"/>
                <a:cs typeface="Barlow"/>
                <a:sym typeface="Barlow"/>
              </a:rPr>
              <a:t>-- The mutation engine is responsible for taking the assembly code and introducing mutations and deviations inside it. </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1" i="0" u="none" strike="noStrike" cap="none" dirty="0">
                <a:solidFill>
                  <a:schemeClr val="dk1"/>
                </a:solidFill>
                <a:latin typeface="Barlow"/>
                <a:ea typeface="Barlow"/>
                <a:cs typeface="Barlow"/>
                <a:sym typeface="Barlow"/>
              </a:rPr>
              <a:t>Assembler</a:t>
            </a:r>
            <a:r>
              <a:rPr lang="en-US" b="0" i="0" u="none" strike="noStrike" cap="none" dirty="0">
                <a:solidFill>
                  <a:schemeClr val="dk1"/>
                </a:solidFill>
                <a:latin typeface="Barlow"/>
                <a:ea typeface="Barlow"/>
                <a:cs typeface="Barlow"/>
                <a:sym typeface="Barlow"/>
              </a:rPr>
              <a:t> -- Once the original code has been morphed and drastically changed, it is recompiled back so that the new metamorphic variant can be generated. </a:t>
            </a:r>
          </a:p>
        </p:txBody>
      </p:sp>
      <p:grpSp>
        <p:nvGrpSpPr>
          <p:cNvPr id="2" name="Group 1">
            <a:extLst>
              <a:ext uri="{FF2B5EF4-FFF2-40B4-BE49-F238E27FC236}">
                <a16:creationId xmlns:a16="http://schemas.microsoft.com/office/drawing/2014/main" id="{B9BCCB04-A02B-A8CC-93EF-A295986DBAA5}"/>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7D6BA6F4-2FF2-3413-DFCD-E96799D2DFDF}"/>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A397E80E-982E-D633-61E8-5EF7C4CB671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153AF16-7444-0A1B-A70D-3DF540A3A570}"/>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17556433-31E2-1726-109A-1E32F4B3E05D}"/>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397583842"/>
      </p:ext>
    </p:extLst>
  </p:cSld>
  <p:clrMapOvr>
    <a:masterClrMapping/>
  </p:clrMapOvr>
  <p:transition spd="slow">
    <p:pull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a:t>
            </a:r>
            <a:endParaRPr sz="3000" dirty="0"/>
          </a:p>
        </p:txBody>
      </p:sp>
      <p:pic>
        <p:nvPicPr>
          <p:cNvPr id="26626" name="Picture 2">
            <a:extLst>
              <a:ext uri="{FF2B5EF4-FFF2-40B4-BE49-F238E27FC236}">
                <a16:creationId xmlns:a16="http://schemas.microsoft.com/office/drawing/2014/main" id="{5C94E506-F865-07A3-DE6E-5C0D7A85D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306" y="1446764"/>
            <a:ext cx="6861387" cy="3168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6D8ABEA-61A4-E103-F59E-B0911A231899}"/>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B0FB14B2-D130-03AE-27FB-E283B92B735C}"/>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0F0C6F35-6E59-A919-CAA7-856CF6C62AF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53748019-25C5-DCEF-397D-44BCD7ADDB75}"/>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446CB12B-9121-F892-FD7B-99BF6021F642}"/>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885934043"/>
      </p:ext>
    </p:extLst>
  </p:cSld>
  <p:clrMapOvr>
    <a:masterClrMapping/>
  </p:clrMapOvr>
  <p:transition spd="slow">
    <p:pull dir="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 </a:t>
            </a:r>
            <a:endParaRPr sz="3000" dirty="0"/>
          </a:p>
        </p:txBody>
      </p:sp>
      <p:pic>
        <p:nvPicPr>
          <p:cNvPr id="2" name="Content Placeholder 9">
            <a:extLst>
              <a:ext uri="{FF2B5EF4-FFF2-40B4-BE49-F238E27FC236}">
                <a16:creationId xmlns:a16="http://schemas.microsoft.com/office/drawing/2014/main" id="{E929042D-E570-19AA-F275-BA48A71FF1E9}"/>
              </a:ext>
            </a:extLst>
          </p:cNvPr>
          <p:cNvPicPr>
            <a:picLocks noChangeAspect="1"/>
          </p:cNvPicPr>
          <p:nvPr/>
        </p:nvPicPr>
        <p:blipFill>
          <a:blip r:embed="rId3"/>
          <a:stretch>
            <a:fillRect/>
          </a:stretch>
        </p:blipFill>
        <p:spPr>
          <a:xfrm>
            <a:off x="2389000" y="1464156"/>
            <a:ext cx="4366000" cy="2626938"/>
          </a:xfrm>
          <a:prstGeom prst="rect">
            <a:avLst/>
          </a:prstGeom>
        </p:spPr>
      </p:pic>
      <p:grpSp>
        <p:nvGrpSpPr>
          <p:cNvPr id="3" name="Group 2">
            <a:extLst>
              <a:ext uri="{FF2B5EF4-FFF2-40B4-BE49-F238E27FC236}">
                <a16:creationId xmlns:a16="http://schemas.microsoft.com/office/drawing/2014/main" id="{5613A06E-92E4-9C9F-C7AA-4F597B5BB37E}"/>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674561EB-8A4B-1800-0313-9FFF7D81369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8FB9EE72-BAF0-5B15-29FB-116278B807CC}"/>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72D49A9C-74D2-B4DF-CC41-3D11EA4FFF18}"/>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A997A237-7D4F-3413-48B0-913F038C330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108233006"/>
      </p:ext>
    </p:extLst>
  </p:cSld>
  <p:clrMapOvr>
    <a:masterClrMapping/>
  </p:clrMapOvr>
  <p:transition spd="slow">
    <p:pull dir="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 </a:t>
            </a:r>
            <a:endParaRPr sz="3000" dirty="0"/>
          </a:p>
        </p:txBody>
      </p:sp>
      <p:pic>
        <p:nvPicPr>
          <p:cNvPr id="2" name="Content Placeholder 4">
            <a:extLst>
              <a:ext uri="{FF2B5EF4-FFF2-40B4-BE49-F238E27FC236}">
                <a16:creationId xmlns:a16="http://schemas.microsoft.com/office/drawing/2014/main" id="{93C34C7C-8864-F39B-6D55-0DF65F1C1DF6}"/>
              </a:ext>
            </a:extLst>
          </p:cNvPr>
          <p:cNvPicPr>
            <a:picLocks noChangeAspect="1"/>
          </p:cNvPicPr>
          <p:nvPr/>
        </p:nvPicPr>
        <p:blipFill>
          <a:blip r:embed="rId3"/>
          <a:stretch>
            <a:fillRect/>
          </a:stretch>
        </p:blipFill>
        <p:spPr>
          <a:xfrm>
            <a:off x="1436151" y="1306091"/>
            <a:ext cx="6271698" cy="3392384"/>
          </a:xfrm>
          <a:prstGeom prst="rect">
            <a:avLst/>
          </a:prstGeom>
        </p:spPr>
      </p:pic>
      <p:grpSp>
        <p:nvGrpSpPr>
          <p:cNvPr id="4" name="Group 3">
            <a:extLst>
              <a:ext uri="{FF2B5EF4-FFF2-40B4-BE49-F238E27FC236}">
                <a16:creationId xmlns:a16="http://schemas.microsoft.com/office/drawing/2014/main" id="{C96A2E2F-B3E6-6A2E-1986-8ECFC8950FED}"/>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284B8F28-7A44-2549-4CDC-337C175A779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7427ACC5-2D56-7FCD-D8EF-F256FFECF554}"/>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31227B4D-A78A-99B2-F5EA-0A73EE8337A7}"/>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B3246631-5C89-CED5-4A68-A91F1BDE2FE2}"/>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64393822"/>
      </p:ext>
    </p:extLst>
  </p:cSld>
  <p:clrMapOvr>
    <a:masterClrMapping/>
  </p:clrMapOvr>
  <p:transition spd="slow">
    <p:pull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2400" dirty="0"/>
              <a:t>Renamer</a:t>
            </a:r>
            <a:r>
              <a:rPr lang="en" sz="3000" dirty="0"/>
              <a:t> </a:t>
            </a:r>
            <a:endParaRPr sz="3000" dirty="0"/>
          </a:p>
        </p:txBody>
      </p:sp>
      <p:pic>
        <p:nvPicPr>
          <p:cNvPr id="4" name="Picture 3">
            <a:extLst>
              <a:ext uri="{FF2B5EF4-FFF2-40B4-BE49-F238E27FC236}">
                <a16:creationId xmlns:a16="http://schemas.microsoft.com/office/drawing/2014/main" id="{437799F8-4CAF-FDDF-B3F9-F60C9BA5BF33}"/>
              </a:ext>
            </a:extLst>
          </p:cNvPr>
          <p:cNvPicPr>
            <a:picLocks noChangeAspect="1"/>
          </p:cNvPicPr>
          <p:nvPr/>
        </p:nvPicPr>
        <p:blipFill>
          <a:blip r:embed="rId3"/>
          <a:stretch>
            <a:fillRect/>
          </a:stretch>
        </p:blipFill>
        <p:spPr>
          <a:xfrm>
            <a:off x="942975" y="1995487"/>
            <a:ext cx="7258050" cy="1647825"/>
          </a:xfrm>
          <a:prstGeom prst="rect">
            <a:avLst/>
          </a:prstGeom>
        </p:spPr>
      </p:pic>
      <p:grpSp>
        <p:nvGrpSpPr>
          <p:cNvPr id="5" name="Group 4">
            <a:extLst>
              <a:ext uri="{FF2B5EF4-FFF2-40B4-BE49-F238E27FC236}">
                <a16:creationId xmlns:a16="http://schemas.microsoft.com/office/drawing/2014/main" id="{840C3ECD-6775-742B-3F03-5D23B3C6B04A}"/>
              </a:ext>
            </a:extLst>
          </p:cNvPr>
          <p:cNvGrpSpPr/>
          <p:nvPr/>
        </p:nvGrpSpPr>
        <p:grpSpPr>
          <a:xfrm>
            <a:off x="371475" y="0"/>
            <a:ext cx="7517469" cy="5222806"/>
            <a:chOff x="371475" y="0"/>
            <a:chExt cx="7517469" cy="5222806"/>
          </a:xfrm>
        </p:grpSpPr>
        <p:sp>
          <p:nvSpPr>
            <p:cNvPr id="6" name="Google Shape;520;g25e6323f5e5_2_90">
              <a:extLst>
                <a:ext uri="{FF2B5EF4-FFF2-40B4-BE49-F238E27FC236}">
                  <a16:creationId xmlns:a16="http://schemas.microsoft.com/office/drawing/2014/main" id="{889BCC2D-C748-40F8-86D6-43D620951E3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7" name="Picture 2" descr="Our Brand Identity » PES University">
              <a:extLst>
                <a:ext uri="{FF2B5EF4-FFF2-40B4-BE49-F238E27FC236}">
                  <a16:creationId xmlns:a16="http://schemas.microsoft.com/office/drawing/2014/main" id="{CC69EE12-8F37-B022-48B2-62EE79F3E5E9}"/>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enter for Information Security, Forensics and Cyber ...">
              <a:extLst>
                <a:ext uri="{FF2B5EF4-FFF2-40B4-BE49-F238E27FC236}">
                  <a16:creationId xmlns:a16="http://schemas.microsoft.com/office/drawing/2014/main" id="{1B33D196-11DB-DB23-3985-60258176E381}"/>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20;g25e6323f5e5_2_90">
              <a:extLst>
                <a:ext uri="{FF2B5EF4-FFF2-40B4-BE49-F238E27FC236}">
                  <a16:creationId xmlns:a16="http://schemas.microsoft.com/office/drawing/2014/main" id="{75A40761-3141-B460-0B19-7951B153212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742179743"/>
      </p:ext>
    </p:extLst>
  </p:cSld>
  <p:clrMapOvr>
    <a:masterClrMapping/>
  </p:clrMapOvr>
  <p:transition spd="slow">
    <p:pull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2400" dirty="0"/>
              <a:t>Renamer</a:t>
            </a:r>
            <a:r>
              <a:rPr lang="en" sz="3000" dirty="0"/>
              <a:t> </a:t>
            </a:r>
            <a:endParaRPr sz="3000" dirty="0"/>
          </a:p>
        </p:txBody>
      </p:sp>
      <p:pic>
        <p:nvPicPr>
          <p:cNvPr id="2" name="Content Placeholder 4">
            <a:extLst>
              <a:ext uri="{FF2B5EF4-FFF2-40B4-BE49-F238E27FC236}">
                <a16:creationId xmlns:a16="http://schemas.microsoft.com/office/drawing/2014/main" id="{F576632B-6EAA-C386-6EFE-9F5354B94CA2}"/>
              </a:ext>
            </a:extLst>
          </p:cNvPr>
          <p:cNvPicPr>
            <a:picLocks noChangeAspect="1"/>
          </p:cNvPicPr>
          <p:nvPr/>
        </p:nvPicPr>
        <p:blipFill>
          <a:blip r:embed="rId3"/>
          <a:stretch>
            <a:fillRect/>
          </a:stretch>
        </p:blipFill>
        <p:spPr>
          <a:xfrm>
            <a:off x="1025294" y="1892925"/>
            <a:ext cx="7093411" cy="2319858"/>
          </a:xfrm>
          <a:prstGeom prst="rect">
            <a:avLst/>
          </a:prstGeom>
        </p:spPr>
      </p:pic>
      <p:grpSp>
        <p:nvGrpSpPr>
          <p:cNvPr id="3" name="Group 2">
            <a:extLst>
              <a:ext uri="{FF2B5EF4-FFF2-40B4-BE49-F238E27FC236}">
                <a16:creationId xmlns:a16="http://schemas.microsoft.com/office/drawing/2014/main" id="{E71B6242-ABC1-ABF3-B5E2-D81C25F8719D}"/>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8088B58F-8097-2FAB-A664-22631DF13EF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2ACAAEF2-B9A8-FB50-057D-47705CEBADE3}"/>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D13C4BBD-4E0E-6E18-22EB-BBCFFB089EE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31ED9F17-D5F6-9F3F-DC6F-AEA649D891C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266766180"/>
      </p:ext>
    </p:extLst>
  </p:cSld>
  <p:clrMapOvr>
    <a:masterClrMapping/>
  </p:clrMapOvr>
  <p:transition spd="slow">
    <p:pull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2400" dirty="0"/>
              <a:t>Renamer</a:t>
            </a:r>
            <a:r>
              <a:rPr lang="en" sz="3000" dirty="0"/>
              <a:t> </a:t>
            </a:r>
            <a:endParaRPr sz="3000" dirty="0"/>
          </a:p>
        </p:txBody>
      </p:sp>
      <p:pic>
        <p:nvPicPr>
          <p:cNvPr id="2" name="Content Placeholder 6">
            <a:extLst>
              <a:ext uri="{FF2B5EF4-FFF2-40B4-BE49-F238E27FC236}">
                <a16:creationId xmlns:a16="http://schemas.microsoft.com/office/drawing/2014/main" id="{BE00E326-0849-839B-B384-A7C9257D48AD}"/>
              </a:ext>
            </a:extLst>
          </p:cNvPr>
          <p:cNvPicPr>
            <a:picLocks noChangeAspect="1"/>
          </p:cNvPicPr>
          <p:nvPr/>
        </p:nvPicPr>
        <p:blipFill>
          <a:blip r:embed="rId3"/>
          <a:stretch>
            <a:fillRect/>
          </a:stretch>
        </p:blipFill>
        <p:spPr>
          <a:xfrm>
            <a:off x="2068384" y="1663404"/>
            <a:ext cx="5007231" cy="3208226"/>
          </a:xfrm>
          <a:prstGeom prst="rect">
            <a:avLst/>
          </a:prstGeom>
        </p:spPr>
      </p:pic>
      <p:grpSp>
        <p:nvGrpSpPr>
          <p:cNvPr id="4" name="Group 3">
            <a:extLst>
              <a:ext uri="{FF2B5EF4-FFF2-40B4-BE49-F238E27FC236}">
                <a16:creationId xmlns:a16="http://schemas.microsoft.com/office/drawing/2014/main" id="{6637F408-8CF3-6D9A-002B-B6B50A4876CD}"/>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1A3F47A8-E4B8-6A50-E09C-7BCE32D06FF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5EE19466-F742-9D52-F758-3BA21C7C0406}"/>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0B82A1B7-9276-B2AA-4DBF-B324BFCFB39B}"/>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69C81087-5C13-9202-6961-3F0EDE8FD0F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4102086544"/>
      </p:ext>
    </p:extLst>
  </p:cSld>
  <p:clrMapOvr>
    <a:masterClrMapping/>
  </p:clrMapOvr>
  <p:transition spd="slow">
    <p:pull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2400" dirty="0"/>
              <a:t>Shuffler</a:t>
            </a:r>
            <a:r>
              <a:rPr lang="en" sz="3000" dirty="0"/>
              <a:t> </a:t>
            </a:r>
            <a:r>
              <a:rPr lang="en" sz="2400" dirty="0"/>
              <a:t>-</a:t>
            </a:r>
            <a:r>
              <a:rPr lang="en" sz="3000" dirty="0"/>
              <a:t> </a:t>
            </a:r>
            <a:r>
              <a:rPr lang="en" sz="2400" dirty="0"/>
              <a:t>imports</a:t>
            </a:r>
            <a:endParaRPr sz="3000" dirty="0"/>
          </a:p>
        </p:txBody>
      </p:sp>
      <p:pic>
        <p:nvPicPr>
          <p:cNvPr id="3" name="Content Placeholder 4">
            <a:extLst>
              <a:ext uri="{FF2B5EF4-FFF2-40B4-BE49-F238E27FC236}">
                <a16:creationId xmlns:a16="http://schemas.microsoft.com/office/drawing/2014/main" id="{381F8394-7792-A9F2-78B8-30348D35404D}"/>
              </a:ext>
            </a:extLst>
          </p:cNvPr>
          <p:cNvPicPr>
            <a:picLocks noChangeAspect="1"/>
          </p:cNvPicPr>
          <p:nvPr/>
        </p:nvPicPr>
        <p:blipFill>
          <a:blip r:embed="rId3"/>
          <a:stretch>
            <a:fillRect/>
          </a:stretch>
        </p:blipFill>
        <p:spPr>
          <a:xfrm>
            <a:off x="845564" y="1998932"/>
            <a:ext cx="7578436" cy="2353948"/>
          </a:xfrm>
          <a:prstGeom prst="rect">
            <a:avLst/>
          </a:prstGeom>
        </p:spPr>
      </p:pic>
      <p:grpSp>
        <p:nvGrpSpPr>
          <p:cNvPr id="4" name="Group 3">
            <a:extLst>
              <a:ext uri="{FF2B5EF4-FFF2-40B4-BE49-F238E27FC236}">
                <a16:creationId xmlns:a16="http://schemas.microsoft.com/office/drawing/2014/main" id="{EC36BB80-222F-BB9F-0CA3-EB3D5E0AF74E}"/>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1DDE65E4-37B4-A1D8-CD25-049BDD455872}"/>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BC51D7BC-6588-3482-6B04-0AF7A817CFA8}"/>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CC776650-B39F-F0B0-D378-BF854F29F23A}"/>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B9E7891E-3920-4DD7-1B36-D661131ED37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339556340"/>
      </p:ext>
    </p:extLst>
  </p:cSld>
  <p:clrMapOvr>
    <a:masterClrMapping/>
  </p:clrMapOvr>
  <p:transition spd="slow">
    <p:pull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2400" dirty="0"/>
              <a:t>Shuffler – global declarations</a:t>
            </a:r>
            <a:r>
              <a:rPr lang="en" sz="3000" dirty="0"/>
              <a:t> </a:t>
            </a:r>
            <a:endParaRPr sz="3000" dirty="0"/>
          </a:p>
        </p:txBody>
      </p:sp>
      <p:pic>
        <p:nvPicPr>
          <p:cNvPr id="2" name="Content Placeholder 4">
            <a:extLst>
              <a:ext uri="{FF2B5EF4-FFF2-40B4-BE49-F238E27FC236}">
                <a16:creationId xmlns:a16="http://schemas.microsoft.com/office/drawing/2014/main" id="{F5B561F2-4F4D-D7DB-0331-7747F3DAA546}"/>
              </a:ext>
            </a:extLst>
          </p:cNvPr>
          <p:cNvPicPr>
            <a:picLocks noChangeAspect="1"/>
          </p:cNvPicPr>
          <p:nvPr/>
        </p:nvPicPr>
        <p:blipFill>
          <a:blip r:embed="rId3"/>
          <a:stretch>
            <a:fillRect/>
          </a:stretch>
        </p:blipFill>
        <p:spPr>
          <a:xfrm>
            <a:off x="1760679" y="1888200"/>
            <a:ext cx="5622641" cy="2365274"/>
          </a:xfrm>
          <a:prstGeom prst="rect">
            <a:avLst/>
          </a:prstGeom>
        </p:spPr>
      </p:pic>
      <p:grpSp>
        <p:nvGrpSpPr>
          <p:cNvPr id="3" name="Group 2">
            <a:extLst>
              <a:ext uri="{FF2B5EF4-FFF2-40B4-BE49-F238E27FC236}">
                <a16:creationId xmlns:a16="http://schemas.microsoft.com/office/drawing/2014/main" id="{0DFF88F9-BBD8-CA5B-0063-44BF1E26CAC6}"/>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E44818CC-AE88-0560-D6F0-8AC12EC6F1C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08D12FAE-7720-BEEA-2F63-0763E8A2A3E5}"/>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E3168496-877C-A1D2-A6CA-F2E51B12E558}"/>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E5D56C6F-777D-4701-DA3D-1632C81BB271}"/>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521246523"/>
      </p:ext>
    </p:extLst>
  </p:cSld>
  <p:clrMapOvr>
    <a:masterClrMapping/>
  </p:clrMapOvr>
  <p:transition spd="slow">
    <p:pull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pSp>
        <p:nvGrpSpPr>
          <p:cNvPr id="604" name="Google Shape;604;g25e6323f5e5_2_140"/>
          <p:cNvGrpSpPr/>
          <p:nvPr/>
        </p:nvGrpSpPr>
        <p:grpSpPr>
          <a:xfrm>
            <a:off x="3387925" y="1147424"/>
            <a:ext cx="2368200" cy="2340737"/>
            <a:chOff x="3387925" y="1147424"/>
            <a:chExt cx="2368200" cy="2340737"/>
          </a:xfrm>
        </p:grpSpPr>
        <p:sp>
          <p:nvSpPr>
            <p:cNvPr id="606" name="Google Shape;606;g25e6323f5e5_2_140"/>
            <p:cNvSpPr/>
            <p:nvPr/>
          </p:nvSpPr>
          <p:spPr>
            <a:xfrm>
              <a:off x="3387925" y="1147424"/>
              <a:ext cx="2368200" cy="936151"/>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b="0" i="0" u="none" strike="noStrike" cap="none" dirty="0">
                  <a:solidFill>
                    <a:schemeClr val="dk1"/>
                  </a:solidFill>
                  <a:latin typeface="Secular One"/>
                  <a:ea typeface="Secular One"/>
                  <a:cs typeface="Secular One"/>
                  <a:sym typeface="Secular One"/>
                </a:rPr>
                <a:t>Dynamic Analysis</a:t>
              </a:r>
              <a:endParaRPr sz="2400" b="0" i="0" u="none" strike="noStrike" cap="none" dirty="0">
                <a:solidFill>
                  <a:schemeClr val="dk1"/>
                </a:solidFill>
                <a:latin typeface="Secular One"/>
                <a:ea typeface="Secular One"/>
                <a:cs typeface="Secular One"/>
                <a:sym typeface="Secular One"/>
              </a:endParaRPr>
            </a:p>
          </p:txBody>
        </p:sp>
        <p:sp>
          <p:nvSpPr>
            <p:cNvPr id="607" name="Google Shape;607;g25e6323f5e5_2_140"/>
            <p:cNvSpPr/>
            <p:nvPr/>
          </p:nvSpPr>
          <p:spPr>
            <a:xfrm>
              <a:off x="4208888" y="2761861"/>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08" name="Google Shape;608;g25e6323f5e5_2_140"/>
          <p:cNvCxnSpPr>
            <a:cxnSpLocks/>
            <a:stCxn id="606" idx="2"/>
            <a:endCxn id="607" idx="0"/>
          </p:cNvCxnSpPr>
          <p:nvPr/>
        </p:nvCxnSpPr>
        <p:spPr>
          <a:xfrm>
            <a:off x="4572025" y="2083575"/>
            <a:ext cx="13" cy="678286"/>
          </a:xfrm>
          <a:prstGeom prst="straightConnector1">
            <a:avLst/>
          </a:prstGeom>
          <a:noFill/>
          <a:ln w="19050" cap="flat" cmpd="sng">
            <a:solidFill>
              <a:schemeClr val="dk1"/>
            </a:solidFill>
            <a:prstDash val="solid"/>
            <a:round/>
            <a:headEnd type="oval" w="med" len="med"/>
            <a:tailEnd type="none" w="sm" len="sm"/>
          </a:ln>
        </p:spPr>
      </p:cxnSp>
      <p:cxnSp>
        <p:nvCxnSpPr>
          <p:cNvPr id="609" name="Google Shape;609;g25e6323f5e5_2_140"/>
          <p:cNvCxnSpPr>
            <a:cxnSpLocks/>
            <a:stCxn id="607" idx="2"/>
            <a:endCxn id="610" idx="0"/>
          </p:cNvCxnSpPr>
          <p:nvPr/>
        </p:nvCxnSpPr>
        <p:spPr>
          <a:xfrm rot="10800000" flipV="1">
            <a:off x="1897376" y="3125011"/>
            <a:ext cx="2311513" cy="177038"/>
          </a:xfrm>
          <a:prstGeom prst="bentConnector2">
            <a:avLst/>
          </a:prstGeom>
          <a:noFill/>
          <a:ln w="19050" cap="flat" cmpd="sng">
            <a:solidFill>
              <a:schemeClr val="dk1"/>
            </a:solidFill>
            <a:prstDash val="solid"/>
            <a:round/>
            <a:headEnd type="none" w="sm" len="sm"/>
            <a:tailEnd type="oval" w="med" len="med"/>
          </a:ln>
        </p:spPr>
      </p:cxnSp>
      <p:cxnSp>
        <p:nvCxnSpPr>
          <p:cNvPr id="611" name="Google Shape;611;g25e6323f5e5_2_140"/>
          <p:cNvCxnSpPr>
            <a:cxnSpLocks/>
            <a:stCxn id="607" idx="6"/>
            <a:endCxn id="612" idx="0"/>
          </p:cNvCxnSpPr>
          <p:nvPr/>
        </p:nvCxnSpPr>
        <p:spPr>
          <a:xfrm>
            <a:off x="4935188" y="3125011"/>
            <a:ext cx="2311508" cy="177038"/>
          </a:xfrm>
          <a:prstGeom prst="bentConnector2">
            <a:avLst/>
          </a:prstGeom>
          <a:noFill/>
          <a:ln w="19050" cap="flat" cmpd="sng">
            <a:solidFill>
              <a:schemeClr val="dk1"/>
            </a:solidFill>
            <a:prstDash val="solid"/>
            <a:round/>
            <a:headEnd type="none" w="sm" len="sm"/>
            <a:tailEnd type="oval" w="med" len="med"/>
          </a:ln>
        </p:spPr>
      </p:cxnSp>
      <p:grpSp>
        <p:nvGrpSpPr>
          <p:cNvPr id="613" name="Google Shape;613;g25e6323f5e5_2_140"/>
          <p:cNvGrpSpPr/>
          <p:nvPr/>
        </p:nvGrpSpPr>
        <p:grpSpPr>
          <a:xfrm>
            <a:off x="713275" y="2094814"/>
            <a:ext cx="2368200" cy="2259242"/>
            <a:chOff x="713275" y="2094814"/>
            <a:chExt cx="2368200" cy="2259242"/>
          </a:xfrm>
        </p:grpSpPr>
        <p:sp>
          <p:nvSpPr>
            <p:cNvPr id="610" name="Google Shape;610;g25e6323f5e5_2_140"/>
            <p:cNvSpPr txBox="1"/>
            <p:nvPr/>
          </p:nvSpPr>
          <p:spPr>
            <a:xfrm>
              <a:off x="713275" y="3302049"/>
              <a:ext cx="2368200" cy="1052007"/>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b="0" i="0" u="none" strike="noStrike" cap="none" dirty="0">
                  <a:solidFill>
                    <a:schemeClr val="dk1"/>
                  </a:solidFill>
                  <a:latin typeface="Secular One"/>
                  <a:ea typeface="Secular One"/>
                  <a:cs typeface="Secular One"/>
                  <a:sym typeface="Secular One"/>
                </a:rPr>
                <a:t>Identifying Tools</a:t>
              </a:r>
              <a:endParaRPr sz="2400" b="0" i="0" u="none" strike="noStrike" cap="none" dirty="0">
                <a:solidFill>
                  <a:schemeClr val="dk1"/>
                </a:solidFill>
                <a:latin typeface="Secular One"/>
                <a:ea typeface="Secular One"/>
                <a:cs typeface="Secular One"/>
                <a:sym typeface="Secular One"/>
              </a:endParaRPr>
            </a:p>
          </p:txBody>
        </p:sp>
        <p:sp>
          <p:nvSpPr>
            <p:cNvPr id="615" name="Google Shape;615;g25e6323f5e5_2_140"/>
            <p:cNvSpPr/>
            <p:nvPr/>
          </p:nvSpPr>
          <p:spPr>
            <a:xfrm>
              <a:off x="1534188" y="2094814"/>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16" name="Google Shape;616;g25e6323f5e5_2_140"/>
          <p:cNvCxnSpPr>
            <a:stCxn id="607" idx="2"/>
            <a:endCxn id="615" idx="4"/>
          </p:cNvCxnSpPr>
          <p:nvPr/>
        </p:nvCxnSpPr>
        <p:spPr>
          <a:xfrm rot="10800000">
            <a:off x="1897388" y="2821111"/>
            <a:ext cx="2311500" cy="303900"/>
          </a:xfrm>
          <a:prstGeom prst="bentConnector2">
            <a:avLst/>
          </a:prstGeom>
          <a:noFill/>
          <a:ln w="19050" cap="flat" cmpd="sng">
            <a:solidFill>
              <a:schemeClr val="dk1"/>
            </a:solidFill>
            <a:prstDash val="solid"/>
            <a:round/>
            <a:headEnd type="none" w="sm" len="sm"/>
            <a:tailEnd type="none" w="sm" len="sm"/>
          </a:ln>
        </p:spPr>
      </p:cxnSp>
      <p:grpSp>
        <p:nvGrpSpPr>
          <p:cNvPr id="617" name="Google Shape;617;g25e6323f5e5_2_140"/>
          <p:cNvGrpSpPr/>
          <p:nvPr/>
        </p:nvGrpSpPr>
        <p:grpSpPr>
          <a:xfrm>
            <a:off x="6062596" y="2094814"/>
            <a:ext cx="2368200" cy="2598204"/>
            <a:chOff x="6062596" y="2094814"/>
            <a:chExt cx="2368200" cy="2598204"/>
          </a:xfrm>
        </p:grpSpPr>
        <p:sp>
          <p:nvSpPr>
            <p:cNvPr id="612" name="Google Shape;612;g25e6323f5e5_2_140"/>
            <p:cNvSpPr txBox="1"/>
            <p:nvPr/>
          </p:nvSpPr>
          <p:spPr>
            <a:xfrm>
              <a:off x="6062596" y="3302049"/>
              <a:ext cx="2368200" cy="1390969"/>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b="0" i="0" u="none" strike="noStrike" cap="none" dirty="0">
                  <a:solidFill>
                    <a:schemeClr val="dk1"/>
                  </a:solidFill>
                  <a:latin typeface="Secular One"/>
                  <a:ea typeface="Secular One"/>
                  <a:cs typeface="Secular One"/>
                  <a:sym typeface="Secular One"/>
                </a:rPr>
                <a:t>Examine Prevelant Malware</a:t>
              </a:r>
              <a:endParaRPr sz="2400" b="0" i="0" u="none" strike="noStrike" cap="none" dirty="0">
                <a:solidFill>
                  <a:schemeClr val="dk1"/>
                </a:solidFill>
                <a:latin typeface="Secular One"/>
                <a:ea typeface="Secular One"/>
                <a:cs typeface="Secular One"/>
                <a:sym typeface="Secular One"/>
              </a:endParaRPr>
            </a:p>
          </p:txBody>
        </p:sp>
        <p:sp>
          <p:nvSpPr>
            <p:cNvPr id="619" name="Google Shape;619;g25e6323f5e5_2_140"/>
            <p:cNvSpPr/>
            <p:nvPr/>
          </p:nvSpPr>
          <p:spPr>
            <a:xfrm>
              <a:off x="6883538" y="2094814"/>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20" name="Google Shape;620;g25e6323f5e5_2_140"/>
          <p:cNvCxnSpPr>
            <a:stCxn id="607" idx="6"/>
            <a:endCxn id="619" idx="4"/>
          </p:cNvCxnSpPr>
          <p:nvPr/>
        </p:nvCxnSpPr>
        <p:spPr>
          <a:xfrm rot="10800000" flipH="1">
            <a:off x="4935188" y="2821111"/>
            <a:ext cx="2311500" cy="303900"/>
          </a:xfrm>
          <a:prstGeom prst="bentConnector2">
            <a:avLst/>
          </a:prstGeom>
          <a:noFill/>
          <a:ln w="19050" cap="flat" cmpd="sng">
            <a:solidFill>
              <a:schemeClr val="dk1"/>
            </a:solidFill>
            <a:prstDash val="solid"/>
            <a:round/>
            <a:headEnd type="none" w="sm" len="sm"/>
            <a:tailEnd type="none" w="sm" len="sm"/>
          </a:ln>
        </p:spPr>
      </p:cxnSp>
      <p:grpSp>
        <p:nvGrpSpPr>
          <p:cNvPr id="621" name="Google Shape;621;g25e6323f5e5_2_140"/>
          <p:cNvGrpSpPr/>
          <p:nvPr/>
        </p:nvGrpSpPr>
        <p:grpSpPr>
          <a:xfrm>
            <a:off x="7003943" y="2221195"/>
            <a:ext cx="485495" cy="473495"/>
            <a:chOff x="8592030" y="2061551"/>
            <a:chExt cx="242578" cy="236582"/>
          </a:xfrm>
        </p:grpSpPr>
        <p:sp>
          <p:nvSpPr>
            <p:cNvPr id="622" name="Google Shape;622;g25e6323f5e5_2_140"/>
            <p:cNvSpPr/>
            <p:nvPr/>
          </p:nvSpPr>
          <p:spPr>
            <a:xfrm>
              <a:off x="8751842" y="2203732"/>
              <a:ext cx="75632" cy="94401"/>
            </a:xfrm>
            <a:custGeom>
              <a:avLst/>
              <a:gdLst/>
              <a:ahLst/>
              <a:cxnLst/>
              <a:rect l="l" t="t" r="r" b="b"/>
              <a:pathLst>
                <a:path w="2724" h="3400" extrusionOk="0">
                  <a:moveTo>
                    <a:pt x="1321" y="1"/>
                  </a:moveTo>
                  <a:cubicBezTo>
                    <a:pt x="393" y="491"/>
                    <a:pt x="1045" y="1285"/>
                    <a:pt x="1" y="1687"/>
                  </a:cubicBezTo>
                  <a:lnTo>
                    <a:pt x="955" y="3328"/>
                  </a:lnTo>
                  <a:cubicBezTo>
                    <a:pt x="984" y="3376"/>
                    <a:pt x="1030" y="3399"/>
                    <a:pt x="1075" y="3399"/>
                  </a:cubicBezTo>
                  <a:cubicBezTo>
                    <a:pt x="1131" y="3399"/>
                    <a:pt x="1186" y="3365"/>
                    <a:pt x="1205" y="3301"/>
                  </a:cubicBezTo>
                  <a:lnTo>
                    <a:pt x="1446" y="2391"/>
                  </a:lnTo>
                  <a:cubicBezTo>
                    <a:pt x="1461" y="2331"/>
                    <a:pt x="1522" y="2289"/>
                    <a:pt x="1583" y="2289"/>
                  </a:cubicBezTo>
                  <a:cubicBezTo>
                    <a:pt x="1594" y="2289"/>
                    <a:pt x="1605" y="2291"/>
                    <a:pt x="1616" y="2293"/>
                  </a:cubicBezTo>
                  <a:lnTo>
                    <a:pt x="2517" y="2534"/>
                  </a:lnTo>
                  <a:cubicBezTo>
                    <a:pt x="2530" y="2538"/>
                    <a:pt x="2544" y="2540"/>
                    <a:pt x="2557" y="2540"/>
                  </a:cubicBezTo>
                  <a:cubicBezTo>
                    <a:pt x="2654" y="2540"/>
                    <a:pt x="2723" y="2432"/>
                    <a:pt x="2668" y="2338"/>
                  </a:cubicBezTo>
                  <a:lnTo>
                    <a:pt x="132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g25e6323f5e5_2_140"/>
            <p:cNvSpPr/>
            <p:nvPr/>
          </p:nvSpPr>
          <p:spPr>
            <a:xfrm>
              <a:off x="8592030" y="2203732"/>
              <a:ext cx="75382" cy="94401"/>
            </a:xfrm>
            <a:custGeom>
              <a:avLst/>
              <a:gdLst/>
              <a:ahLst/>
              <a:cxnLst/>
              <a:rect l="l" t="t" r="r" b="b"/>
              <a:pathLst>
                <a:path w="2715" h="3400" extrusionOk="0">
                  <a:moveTo>
                    <a:pt x="1394" y="1"/>
                  </a:moveTo>
                  <a:lnTo>
                    <a:pt x="47" y="2338"/>
                  </a:lnTo>
                  <a:cubicBezTo>
                    <a:pt x="0" y="2432"/>
                    <a:pt x="64" y="2540"/>
                    <a:pt x="159" y="2540"/>
                  </a:cubicBezTo>
                  <a:cubicBezTo>
                    <a:pt x="172" y="2540"/>
                    <a:pt x="185" y="2538"/>
                    <a:pt x="199" y="2534"/>
                  </a:cubicBezTo>
                  <a:lnTo>
                    <a:pt x="1109" y="2293"/>
                  </a:lnTo>
                  <a:cubicBezTo>
                    <a:pt x="1120" y="2291"/>
                    <a:pt x="1130" y="2289"/>
                    <a:pt x="1141" y="2289"/>
                  </a:cubicBezTo>
                  <a:cubicBezTo>
                    <a:pt x="1201" y="2289"/>
                    <a:pt x="1256" y="2331"/>
                    <a:pt x="1279" y="2391"/>
                  </a:cubicBezTo>
                  <a:lnTo>
                    <a:pt x="1519" y="3301"/>
                  </a:lnTo>
                  <a:cubicBezTo>
                    <a:pt x="1539" y="3365"/>
                    <a:pt x="1594" y="3399"/>
                    <a:pt x="1649" y="3399"/>
                  </a:cubicBezTo>
                  <a:cubicBezTo>
                    <a:pt x="1695" y="3399"/>
                    <a:pt x="1741" y="3376"/>
                    <a:pt x="1769" y="3328"/>
                  </a:cubicBezTo>
                  <a:lnTo>
                    <a:pt x="2715" y="1687"/>
                  </a:lnTo>
                  <a:cubicBezTo>
                    <a:pt x="1653" y="1267"/>
                    <a:pt x="2340" y="500"/>
                    <a:pt x="13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g25e6323f5e5_2_140"/>
            <p:cNvSpPr/>
            <p:nvPr/>
          </p:nvSpPr>
          <p:spPr>
            <a:xfrm>
              <a:off x="8621821" y="2069491"/>
              <a:ext cx="175641" cy="168478"/>
            </a:xfrm>
            <a:custGeom>
              <a:avLst/>
              <a:gdLst/>
              <a:ahLst/>
              <a:cxnLst/>
              <a:rect l="l" t="t" r="r" b="b"/>
              <a:pathLst>
                <a:path w="6326" h="6068" extrusionOk="0">
                  <a:moveTo>
                    <a:pt x="3167" y="875"/>
                  </a:moveTo>
                  <a:cubicBezTo>
                    <a:pt x="4407" y="875"/>
                    <a:pt x="5415" y="1883"/>
                    <a:pt x="5415" y="3123"/>
                  </a:cubicBezTo>
                  <a:cubicBezTo>
                    <a:pt x="5415" y="4345"/>
                    <a:pt x="4434" y="5371"/>
                    <a:pt x="3167" y="5371"/>
                  </a:cubicBezTo>
                  <a:cubicBezTo>
                    <a:pt x="1909" y="5371"/>
                    <a:pt x="919" y="4345"/>
                    <a:pt x="919" y="3123"/>
                  </a:cubicBezTo>
                  <a:cubicBezTo>
                    <a:pt x="919" y="1883"/>
                    <a:pt x="1927" y="875"/>
                    <a:pt x="3167" y="875"/>
                  </a:cubicBezTo>
                  <a:close/>
                  <a:moveTo>
                    <a:pt x="3167" y="0"/>
                  </a:moveTo>
                  <a:cubicBezTo>
                    <a:pt x="2819" y="0"/>
                    <a:pt x="2694" y="215"/>
                    <a:pt x="2391" y="536"/>
                  </a:cubicBezTo>
                  <a:cubicBezTo>
                    <a:pt x="2186" y="759"/>
                    <a:pt x="1918" y="893"/>
                    <a:pt x="1615" y="919"/>
                  </a:cubicBezTo>
                  <a:cubicBezTo>
                    <a:pt x="1151" y="946"/>
                    <a:pt x="901" y="919"/>
                    <a:pt x="687" y="1196"/>
                  </a:cubicBezTo>
                  <a:cubicBezTo>
                    <a:pt x="482" y="1464"/>
                    <a:pt x="571" y="1713"/>
                    <a:pt x="643" y="2106"/>
                  </a:cubicBezTo>
                  <a:cubicBezTo>
                    <a:pt x="696" y="2409"/>
                    <a:pt x="625" y="2721"/>
                    <a:pt x="446" y="2980"/>
                  </a:cubicBezTo>
                  <a:cubicBezTo>
                    <a:pt x="197" y="3337"/>
                    <a:pt x="0" y="3533"/>
                    <a:pt x="90" y="3872"/>
                  </a:cubicBezTo>
                  <a:cubicBezTo>
                    <a:pt x="170" y="4211"/>
                    <a:pt x="420" y="4291"/>
                    <a:pt x="759" y="4461"/>
                  </a:cubicBezTo>
                  <a:cubicBezTo>
                    <a:pt x="1044" y="4613"/>
                    <a:pt x="1258" y="4880"/>
                    <a:pt x="1347" y="5193"/>
                  </a:cubicBezTo>
                  <a:cubicBezTo>
                    <a:pt x="1454" y="5576"/>
                    <a:pt x="1481" y="5853"/>
                    <a:pt x="1802" y="6004"/>
                  </a:cubicBezTo>
                  <a:cubicBezTo>
                    <a:pt x="1894" y="6049"/>
                    <a:pt x="1978" y="6067"/>
                    <a:pt x="2061" y="6067"/>
                  </a:cubicBezTo>
                  <a:cubicBezTo>
                    <a:pt x="2260" y="6067"/>
                    <a:pt x="2448" y="5960"/>
                    <a:pt x="2694" y="5853"/>
                  </a:cubicBezTo>
                  <a:cubicBezTo>
                    <a:pt x="2842" y="5786"/>
                    <a:pt x="3002" y="5752"/>
                    <a:pt x="3164" y="5752"/>
                  </a:cubicBezTo>
                  <a:cubicBezTo>
                    <a:pt x="3326" y="5752"/>
                    <a:pt x="3488" y="5786"/>
                    <a:pt x="3640" y="5853"/>
                  </a:cubicBezTo>
                  <a:cubicBezTo>
                    <a:pt x="3876" y="5955"/>
                    <a:pt x="4066" y="6066"/>
                    <a:pt x="4272" y="6066"/>
                  </a:cubicBezTo>
                  <a:cubicBezTo>
                    <a:pt x="4355" y="6066"/>
                    <a:pt x="4440" y="6048"/>
                    <a:pt x="4532" y="6004"/>
                  </a:cubicBezTo>
                  <a:cubicBezTo>
                    <a:pt x="4853" y="5853"/>
                    <a:pt x="4880" y="5585"/>
                    <a:pt x="4987" y="5193"/>
                  </a:cubicBezTo>
                  <a:cubicBezTo>
                    <a:pt x="5076" y="4880"/>
                    <a:pt x="5291" y="4613"/>
                    <a:pt x="5576" y="4461"/>
                  </a:cubicBezTo>
                  <a:cubicBezTo>
                    <a:pt x="5897" y="4291"/>
                    <a:pt x="6165" y="4211"/>
                    <a:pt x="6245" y="3872"/>
                  </a:cubicBezTo>
                  <a:cubicBezTo>
                    <a:pt x="6325" y="3533"/>
                    <a:pt x="6138" y="3337"/>
                    <a:pt x="5879" y="2980"/>
                  </a:cubicBezTo>
                  <a:cubicBezTo>
                    <a:pt x="5701" y="2721"/>
                    <a:pt x="5638" y="2409"/>
                    <a:pt x="5692" y="2106"/>
                  </a:cubicBezTo>
                  <a:cubicBezTo>
                    <a:pt x="5763" y="1704"/>
                    <a:pt x="5853" y="1464"/>
                    <a:pt x="5638" y="1196"/>
                  </a:cubicBezTo>
                  <a:cubicBezTo>
                    <a:pt x="5433" y="919"/>
                    <a:pt x="5183" y="946"/>
                    <a:pt x="4711" y="919"/>
                  </a:cubicBezTo>
                  <a:cubicBezTo>
                    <a:pt x="4416" y="893"/>
                    <a:pt x="4140" y="759"/>
                    <a:pt x="3943" y="536"/>
                  </a:cubicBezTo>
                  <a:cubicBezTo>
                    <a:pt x="3649" y="224"/>
                    <a:pt x="3515" y="0"/>
                    <a:pt x="3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g25e6323f5e5_2_140"/>
            <p:cNvSpPr/>
            <p:nvPr/>
          </p:nvSpPr>
          <p:spPr>
            <a:xfrm>
              <a:off x="8661940" y="2108611"/>
              <a:ext cx="95401" cy="80046"/>
            </a:xfrm>
            <a:custGeom>
              <a:avLst/>
              <a:gdLst/>
              <a:ahLst/>
              <a:cxnLst/>
              <a:rect l="l" t="t" r="r" b="b"/>
              <a:pathLst>
                <a:path w="3436" h="2883" extrusionOk="0">
                  <a:moveTo>
                    <a:pt x="1722" y="1"/>
                  </a:moveTo>
                  <a:cubicBezTo>
                    <a:pt x="777" y="1"/>
                    <a:pt x="1" y="768"/>
                    <a:pt x="1" y="1714"/>
                  </a:cubicBezTo>
                  <a:cubicBezTo>
                    <a:pt x="1" y="2151"/>
                    <a:pt x="170" y="2570"/>
                    <a:pt x="464" y="2882"/>
                  </a:cubicBezTo>
                  <a:cubicBezTo>
                    <a:pt x="491" y="2508"/>
                    <a:pt x="696" y="2151"/>
                    <a:pt x="1026" y="1928"/>
                  </a:cubicBezTo>
                  <a:cubicBezTo>
                    <a:pt x="893" y="1767"/>
                    <a:pt x="812" y="1571"/>
                    <a:pt x="812" y="1348"/>
                  </a:cubicBezTo>
                  <a:cubicBezTo>
                    <a:pt x="812" y="848"/>
                    <a:pt x="1223" y="447"/>
                    <a:pt x="1722" y="447"/>
                  </a:cubicBezTo>
                  <a:cubicBezTo>
                    <a:pt x="2222" y="447"/>
                    <a:pt x="2623" y="848"/>
                    <a:pt x="2623" y="1348"/>
                  </a:cubicBezTo>
                  <a:cubicBezTo>
                    <a:pt x="2623" y="1571"/>
                    <a:pt x="2543" y="1767"/>
                    <a:pt x="2418" y="1928"/>
                  </a:cubicBezTo>
                  <a:cubicBezTo>
                    <a:pt x="2748" y="2151"/>
                    <a:pt x="2953" y="2508"/>
                    <a:pt x="2980" y="2882"/>
                  </a:cubicBezTo>
                  <a:cubicBezTo>
                    <a:pt x="3266" y="2570"/>
                    <a:pt x="3435" y="2160"/>
                    <a:pt x="3435" y="1714"/>
                  </a:cubicBezTo>
                  <a:cubicBezTo>
                    <a:pt x="3435" y="768"/>
                    <a:pt x="2668" y="1"/>
                    <a:pt x="17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g25e6323f5e5_2_140"/>
            <p:cNvSpPr/>
            <p:nvPr/>
          </p:nvSpPr>
          <p:spPr>
            <a:xfrm>
              <a:off x="8699339" y="2135876"/>
              <a:ext cx="20602" cy="20574"/>
            </a:xfrm>
            <a:custGeom>
              <a:avLst/>
              <a:gdLst/>
              <a:ahLst/>
              <a:cxnLst/>
              <a:rect l="l" t="t" r="r" b="b"/>
              <a:pathLst>
                <a:path w="742" h="741" extrusionOk="0">
                  <a:moveTo>
                    <a:pt x="375" y="0"/>
                  </a:moveTo>
                  <a:cubicBezTo>
                    <a:pt x="170" y="0"/>
                    <a:pt x="1" y="161"/>
                    <a:pt x="1" y="366"/>
                  </a:cubicBezTo>
                  <a:cubicBezTo>
                    <a:pt x="1" y="571"/>
                    <a:pt x="170" y="741"/>
                    <a:pt x="375" y="741"/>
                  </a:cubicBezTo>
                  <a:cubicBezTo>
                    <a:pt x="580" y="741"/>
                    <a:pt x="741" y="571"/>
                    <a:pt x="741" y="366"/>
                  </a:cubicBezTo>
                  <a:cubicBezTo>
                    <a:pt x="741" y="161"/>
                    <a:pt x="580" y="0"/>
                    <a:pt x="3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g25e6323f5e5_2_140"/>
            <p:cNvSpPr/>
            <p:nvPr/>
          </p:nvSpPr>
          <p:spPr>
            <a:xfrm>
              <a:off x="8689177" y="2171137"/>
              <a:ext cx="40648" cy="32874"/>
            </a:xfrm>
            <a:custGeom>
              <a:avLst/>
              <a:gdLst/>
              <a:ahLst/>
              <a:cxnLst/>
              <a:rect l="l" t="t" r="r" b="b"/>
              <a:pathLst>
                <a:path w="1464" h="1184" extrusionOk="0">
                  <a:moveTo>
                    <a:pt x="725" y="1"/>
                  </a:moveTo>
                  <a:cubicBezTo>
                    <a:pt x="695" y="1"/>
                    <a:pt x="665" y="2"/>
                    <a:pt x="634" y="6"/>
                  </a:cubicBezTo>
                  <a:cubicBezTo>
                    <a:pt x="286" y="51"/>
                    <a:pt x="1" y="390"/>
                    <a:pt x="1" y="738"/>
                  </a:cubicBezTo>
                  <a:lnTo>
                    <a:pt x="1" y="1023"/>
                  </a:lnTo>
                  <a:cubicBezTo>
                    <a:pt x="219" y="1125"/>
                    <a:pt x="469" y="1184"/>
                    <a:pt x="730" y="1184"/>
                  </a:cubicBezTo>
                  <a:cubicBezTo>
                    <a:pt x="970" y="1184"/>
                    <a:pt x="1220" y="1134"/>
                    <a:pt x="1464" y="1023"/>
                  </a:cubicBezTo>
                  <a:lnTo>
                    <a:pt x="1464" y="729"/>
                  </a:lnTo>
                  <a:cubicBezTo>
                    <a:pt x="1464" y="330"/>
                    <a:pt x="1131" y="1"/>
                    <a:pt x="7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g25e6323f5e5_2_140"/>
            <p:cNvSpPr/>
            <p:nvPr/>
          </p:nvSpPr>
          <p:spPr>
            <a:xfrm>
              <a:off x="8785548" y="2061551"/>
              <a:ext cx="35428" cy="34984"/>
            </a:xfrm>
            <a:custGeom>
              <a:avLst/>
              <a:gdLst/>
              <a:ahLst/>
              <a:cxnLst/>
              <a:rect l="l" t="t" r="r" b="b"/>
              <a:pathLst>
                <a:path w="1276" h="1260" extrusionOk="0">
                  <a:moveTo>
                    <a:pt x="635" y="1"/>
                  </a:moveTo>
                  <a:cubicBezTo>
                    <a:pt x="491" y="1"/>
                    <a:pt x="375" y="114"/>
                    <a:pt x="375" y="260"/>
                  </a:cubicBezTo>
                  <a:lnTo>
                    <a:pt x="375" y="367"/>
                  </a:lnTo>
                  <a:lnTo>
                    <a:pt x="268" y="367"/>
                  </a:lnTo>
                  <a:cubicBezTo>
                    <a:pt x="116" y="367"/>
                    <a:pt x="0" y="492"/>
                    <a:pt x="9" y="643"/>
                  </a:cubicBezTo>
                  <a:cubicBezTo>
                    <a:pt x="9" y="786"/>
                    <a:pt x="134" y="893"/>
                    <a:pt x="277" y="893"/>
                  </a:cubicBezTo>
                  <a:lnTo>
                    <a:pt x="375" y="893"/>
                  </a:lnTo>
                  <a:lnTo>
                    <a:pt x="375" y="991"/>
                  </a:lnTo>
                  <a:cubicBezTo>
                    <a:pt x="375" y="1134"/>
                    <a:pt x="482" y="1259"/>
                    <a:pt x="625" y="1259"/>
                  </a:cubicBezTo>
                  <a:cubicBezTo>
                    <a:pt x="630" y="1259"/>
                    <a:pt x="636" y="1259"/>
                    <a:pt x="641" y="1259"/>
                  </a:cubicBezTo>
                  <a:cubicBezTo>
                    <a:pt x="785" y="1259"/>
                    <a:pt x="901" y="1146"/>
                    <a:pt x="901" y="1000"/>
                  </a:cubicBezTo>
                  <a:lnTo>
                    <a:pt x="901" y="893"/>
                  </a:lnTo>
                  <a:lnTo>
                    <a:pt x="999" y="893"/>
                  </a:lnTo>
                  <a:cubicBezTo>
                    <a:pt x="1142" y="893"/>
                    <a:pt x="1267" y="786"/>
                    <a:pt x="1267" y="643"/>
                  </a:cubicBezTo>
                  <a:cubicBezTo>
                    <a:pt x="1276" y="492"/>
                    <a:pt x="1160" y="367"/>
                    <a:pt x="1008" y="367"/>
                  </a:cubicBezTo>
                  <a:lnTo>
                    <a:pt x="901" y="367"/>
                  </a:lnTo>
                  <a:lnTo>
                    <a:pt x="901" y="269"/>
                  </a:lnTo>
                  <a:cubicBezTo>
                    <a:pt x="901" y="126"/>
                    <a:pt x="794" y="1"/>
                    <a:pt x="651" y="1"/>
                  </a:cubicBezTo>
                  <a:cubicBezTo>
                    <a:pt x="646" y="1"/>
                    <a:pt x="640" y="1"/>
                    <a:pt x="6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g25e6323f5e5_2_140"/>
            <p:cNvSpPr/>
            <p:nvPr/>
          </p:nvSpPr>
          <p:spPr>
            <a:xfrm>
              <a:off x="8799152" y="2111832"/>
              <a:ext cx="35456" cy="35234"/>
            </a:xfrm>
            <a:custGeom>
              <a:avLst/>
              <a:gdLst/>
              <a:ahLst/>
              <a:cxnLst/>
              <a:rect l="l" t="t" r="r" b="b"/>
              <a:pathLst>
                <a:path w="1277" h="1269" extrusionOk="0">
                  <a:moveTo>
                    <a:pt x="652" y="1"/>
                  </a:moveTo>
                  <a:cubicBezTo>
                    <a:pt x="500" y="1"/>
                    <a:pt x="375" y="117"/>
                    <a:pt x="375" y="269"/>
                  </a:cubicBezTo>
                  <a:lnTo>
                    <a:pt x="375" y="376"/>
                  </a:lnTo>
                  <a:lnTo>
                    <a:pt x="277" y="376"/>
                  </a:lnTo>
                  <a:cubicBezTo>
                    <a:pt x="135" y="376"/>
                    <a:pt x="19" y="483"/>
                    <a:pt x="10" y="625"/>
                  </a:cubicBezTo>
                  <a:cubicBezTo>
                    <a:pt x="1" y="777"/>
                    <a:pt x="126" y="902"/>
                    <a:pt x="268" y="902"/>
                  </a:cubicBezTo>
                  <a:lnTo>
                    <a:pt x="375" y="902"/>
                  </a:lnTo>
                  <a:lnTo>
                    <a:pt x="375" y="1000"/>
                  </a:lnTo>
                  <a:cubicBezTo>
                    <a:pt x="375" y="1143"/>
                    <a:pt x="483" y="1268"/>
                    <a:pt x="625" y="1268"/>
                  </a:cubicBezTo>
                  <a:cubicBezTo>
                    <a:pt x="630" y="1268"/>
                    <a:pt x="635" y="1268"/>
                    <a:pt x="641" y="1268"/>
                  </a:cubicBezTo>
                  <a:cubicBezTo>
                    <a:pt x="785" y="1268"/>
                    <a:pt x="902" y="1147"/>
                    <a:pt x="902" y="1009"/>
                  </a:cubicBezTo>
                  <a:lnTo>
                    <a:pt x="902" y="902"/>
                  </a:lnTo>
                  <a:lnTo>
                    <a:pt x="1009" y="902"/>
                  </a:lnTo>
                  <a:cubicBezTo>
                    <a:pt x="1161" y="902"/>
                    <a:pt x="1277" y="777"/>
                    <a:pt x="1277" y="625"/>
                  </a:cubicBezTo>
                  <a:cubicBezTo>
                    <a:pt x="1268" y="483"/>
                    <a:pt x="1143" y="376"/>
                    <a:pt x="1000" y="376"/>
                  </a:cubicBezTo>
                  <a:lnTo>
                    <a:pt x="902" y="376"/>
                  </a:lnTo>
                  <a:lnTo>
                    <a:pt x="902" y="278"/>
                  </a:lnTo>
                  <a:cubicBezTo>
                    <a:pt x="902" y="135"/>
                    <a:pt x="795" y="10"/>
                    <a:pt x="6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0" name="Google Shape;630;g25e6323f5e5_2_140"/>
          <p:cNvSpPr/>
          <p:nvPr/>
        </p:nvSpPr>
        <p:spPr>
          <a:xfrm>
            <a:off x="1656187" y="2259630"/>
            <a:ext cx="483904" cy="396641"/>
          </a:xfrm>
          <a:custGeom>
            <a:avLst/>
            <a:gdLst/>
            <a:ahLst/>
            <a:cxnLst/>
            <a:rect l="l" t="t" r="r" b="b"/>
            <a:pathLst>
              <a:path w="8708" h="7138" extrusionOk="0">
                <a:moveTo>
                  <a:pt x="2061" y="1526"/>
                </a:moveTo>
                <a:lnTo>
                  <a:pt x="2061" y="2231"/>
                </a:lnTo>
                <a:cubicBezTo>
                  <a:pt x="2061" y="2499"/>
                  <a:pt x="2106" y="2757"/>
                  <a:pt x="2177" y="3007"/>
                </a:cubicBezTo>
                <a:cubicBezTo>
                  <a:pt x="1526" y="2838"/>
                  <a:pt x="1044" y="2258"/>
                  <a:pt x="1044" y="1553"/>
                </a:cubicBezTo>
                <a:lnTo>
                  <a:pt x="1044" y="1526"/>
                </a:lnTo>
                <a:close/>
                <a:moveTo>
                  <a:pt x="7673" y="1526"/>
                </a:moveTo>
                <a:lnTo>
                  <a:pt x="7673" y="1553"/>
                </a:lnTo>
                <a:cubicBezTo>
                  <a:pt x="7673" y="2258"/>
                  <a:pt x="7191" y="2838"/>
                  <a:pt x="6540" y="3007"/>
                </a:cubicBezTo>
                <a:cubicBezTo>
                  <a:pt x="6611" y="2757"/>
                  <a:pt x="6656" y="2499"/>
                  <a:pt x="6656" y="2231"/>
                </a:cubicBezTo>
                <a:lnTo>
                  <a:pt x="6656" y="1526"/>
                </a:lnTo>
                <a:close/>
                <a:moveTo>
                  <a:pt x="4613" y="1526"/>
                </a:moveTo>
                <a:lnTo>
                  <a:pt x="4613" y="3061"/>
                </a:lnTo>
                <a:lnTo>
                  <a:pt x="4104" y="3061"/>
                </a:lnTo>
                <a:lnTo>
                  <a:pt x="4104" y="2249"/>
                </a:lnTo>
                <a:cubicBezTo>
                  <a:pt x="4024" y="2276"/>
                  <a:pt x="3935" y="2294"/>
                  <a:pt x="3846" y="2294"/>
                </a:cubicBezTo>
                <a:lnTo>
                  <a:pt x="3846" y="1785"/>
                </a:lnTo>
                <a:cubicBezTo>
                  <a:pt x="3988" y="1785"/>
                  <a:pt x="4104" y="1669"/>
                  <a:pt x="4104" y="1526"/>
                </a:cubicBezTo>
                <a:close/>
                <a:moveTo>
                  <a:pt x="2061" y="1"/>
                </a:moveTo>
                <a:lnTo>
                  <a:pt x="2061" y="1018"/>
                </a:lnTo>
                <a:lnTo>
                  <a:pt x="1" y="1018"/>
                </a:lnTo>
                <a:lnTo>
                  <a:pt x="1" y="1526"/>
                </a:lnTo>
                <a:lnTo>
                  <a:pt x="536" y="1526"/>
                </a:lnTo>
                <a:lnTo>
                  <a:pt x="536" y="1553"/>
                </a:lnTo>
                <a:cubicBezTo>
                  <a:pt x="536" y="2606"/>
                  <a:pt x="1348" y="3471"/>
                  <a:pt x="2382" y="3551"/>
                </a:cubicBezTo>
                <a:cubicBezTo>
                  <a:pt x="2730" y="4238"/>
                  <a:pt x="3337" y="4774"/>
                  <a:pt x="4104" y="5023"/>
                </a:cubicBezTo>
                <a:lnTo>
                  <a:pt x="4104" y="5353"/>
                </a:lnTo>
                <a:cubicBezTo>
                  <a:pt x="4104" y="6058"/>
                  <a:pt x="3533" y="6629"/>
                  <a:pt x="2829" y="6629"/>
                </a:cubicBezTo>
                <a:lnTo>
                  <a:pt x="2570" y="6629"/>
                </a:lnTo>
                <a:lnTo>
                  <a:pt x="2570" y="7138"/>
                </a:lnTo>
                <a:lnTo>
                  <a:pt x="6147" y="7138"/>
                </a:lnTo>
                <a:lnTo>
                  <a:pt x="6147" y="6629"/>
                </a:lnTo>
                <a:lnTo>
                  <a:pt x="5888" y="6629"/>
                </a:lnTo>
                <a:cubicBezTo>
                  <a:pt x="5184" y="6629"/>
                  <a:pt x="4613" y="6058"/>
                  <a:pt x="4613" y="5353"/>
                </a:cubicBezTo>
                <a:lnTo>
                  <a:pt x="4613" y="5023"/>
                </a:lnTo>
                <a:cubicBezTo>
                  <a:pt x="5380" y="4774"/>
                  <a:pt x="5987" y="4238"/>
                  <a:pt x="6334" y="3551"/>
                </a:cubicBezTo>
                <a:cubicBezTo>
                  <a:pt x="7369" y="3471"/>
                  <a:pt x="8181" y="2606"/>
                  <a:pt x="8181" y="1553"/>
                </a:cubicBezTo>
                <a:lnTo>
                  <a:pt x="8181" y="1526"/>
                </a:lnTo>
                <a:lnTo>
                  <a:pt x="8707" y="1526"/>
                </a:lnTo>
                <a:lnTo>
                  <a:pt x="8707" y="1018"/>
                </a:lnTo>
                <a:lnTo>
                  <a:pt x="6656" y="1018"/>
                </a:lnTo>
                <a:lnTo>
                  <a:pt x="665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1" name="Google Shape;631;g25e6323f5e5_2_140"/>
          <p:cNvGrpSpPr/>
          <p:nvPr/>
        </p:nvGrpSpPr>
        <p:grpSpPr>
          <a:xfrm>
            <a:off x="4364911" y="2917941"/>
            <a:ext cx="413996" cy="413988"/>
            <a:chOff x="8980565" y="1704161"/>
            <a:chExt cx="241778" cy="241773"/>
          </a:xfrm>
        </p:grpSpPr>
        <p:sp>
          <p:nvSpPr>
            <p:cNvPr id="632" name="Google Shape;632;g25e6323f5e5_2_140"/>
            <p:cNvSpPr/>
            <p:nvPr/>
          </p:nvSpPr>
          <p:spPr>
            <a:xfrm>
              <a:off x="9052141" y="1704161"/>
              <a:ext cx="99121" cy="99371"/>
            </a:xfrm>
            <a:custGeom>
              <a:avLst/>
              <a:gdLst/>
              <a:ahLst/>
              <a:cxnLst/>
              <a:rect l="l" t="t" r="r" b="b"/>
              <a:pathLst>
                <a:path w="3570" h="3579" extrusionOk="0">
                  <a:moveTo>
                    <a:pt x="2035" y="1027"/>
                  </a:moveTo>
                  <a:lnTo>
                    <a:pt x="2035" y="2552"/>
                  </a:lnTo>
                  <a:lnTo>
                    <a:pt x="1526" y="2552"/>
                  </a:lnTo>
                  <a:lnTo>
                    <a:pt x="1526" y="1749"/>
                  </a:lnTo>
                  <a:cubicBezTo>
                    <a:pt x="1446" y="1776"/>
                    <a:pt x="1357" y="1785"/>
                    <a:pt x="1268" y="1785"/>
                  </a:cubicBezTo>
                  <a:lnTo>
                    <a:pt x="1268" y="1277"/>
                  </a:lnTo>
                  <a:cubicBezTo>
                    <a:pt x="1410" y="1277"/>
                    <a:pt x="1526" y="1161"/>
                    <a:pt x="1526" y="1027"/>
                  </a:cubicBezTo>
                  <a:close/>
                  <a:moveTo>
                    <a:pt x="1785" y="1"/>
                  </a:moveTo>
                  <a:cubicBezTo>
                    <a:pt x="804" y="1"/>
                    <a:pt x="1" y="804"/>
                    <a:pt x="1" y="1794"/>
                  </a:cubicBezTo>
                  <a:cubicBezTo>
                    <a:pt x="1" y="2775"/>
                    <a:pt x="804" y="3578"/>
                    <a:pt x="1785" y="3578"/>
                  </a:cubicBezTo>
                  <a:cubicBezTo>
                    <a:pt x="2775" y="3578"/>
                    <a:pt x="3569" y="2775"/>
                    <a:pt x="3569" y="1794"/>
                  </a:cubicBezTo>
                  <a:cubicBezTo>
                    <a:pt x="3569" y="804"/>
                    <a:pt x="2775" y="1"/>
                    <a:pt x="17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g25e6323f5e5_2_140"/>
            <p:cNvSpPr/>
            <p:nvPr/>
          </p:nvSpPr>
          <p:spPr>
            <a:xfrm>
              <a:off x="8980565" y="1888433"/>
              <a:ext cx="241778" cy="57501"/>
            </a:xfrm>
            <a:custGeom>
              <a:avLst/>
              <a:gdLst/>
              <a:ahLst/>
              <a:cxnLst/>
              <a:rect l="l" t="t" r="r" b="b"/>
              <a:pathLst>
                <a:path w="8708" h="2071" extrusionOk="0">
                  <a:moveTo>
                    <a:pt x="1560" y="1"/>
                  </a:moveTo>
                  <a:cubicBezTo>
                    <a:pt x="1505" y="1"/>
                    <a:pt x="1449" y="4"/>
                    <a:pt x="1392" y="10"/>
                  </a:cubicBezTo>
                  <a:cubicBezTo>
                    <a:pt x="598" y="90"/>
                    <a:pt x="1" y="768"/>
                    <a:pt x="1" y="1562"/>
                  </a:cubicBezTo>
                  <a:lnTo>
                    <a:pt x="1" y="2071"/>
                  </a:lnTo>
                  <a:lnTo>
                    <a:pt x="8708" y="2071"/>
                  </a:lnTo>
                  <a:lnTo>
                    <a:pt x="8708" y="1562"/>
                  </a:lnTo>
                  <a:cubicBezTo>
                    <a:pt x="8708" y="768"/>
                    <a:pt x="8110" y="90"/>
                    <a:pt x="7316" y="10"/>
                  </a:cubicBezTo>
                  <a:cubicBezTo>
                    <a:pt x="7259" y="4"/>
                    <a:pt x="7203" y="1"/>
                    <a:pt x="7148" y="1"/>
                  </a:cubicBezTo>
                  <a:cubicBezTo>
                    <a:pt x="6584" y="1"/>
                    <a:pt x="6095" y="323"/>
                    <a:pt x="5835" y="786"/>
                  </a:cubicBezTo>
                  <a:cubicBezTo>
                    <a:pt x="5514" y="313"/>
                    <a:pt x="4970" y="1"/>
                    <a:pt x="4354" y="1"/>
                  </a:cubicBezTo>
                  <a:cubicBezTo>
                    <a:pt x="3739" y="1"/>
                    <a:pt x="3203" y="313"/>
                    <a:pt x="2882" y="786"/>
                  </a:cubicBezTo>
                  <a:cubicBezTo>
                    <a:pt x="2614" y="323"/>
                    <a:pt x="2124" y="1"/>
                    <a:pt x="15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g25e6323f5e5_2_140"/>
            <p:cNvSpPr/>
            <p:nvPr/>
          </p:nvSpPr>
          <p:spPr>
            <a:xfrm>
              <a:off x="9066274" y="1817606"/>
              <a:ext cx="70856" cy="70884"/>
            </a:xfrm>
            <a:custGeom>
              <a:avLst/>
              <a:gdLst/>
              <a:ahLst/>
              <a:cxnLst/>
              <a:rect l="l" t="t" r="r" b="b"/>
              <a:pathLst>
                <a:path w="2552" h="2553" extrusionOk="0">
                  <a:moveTo>
                    <a:pt x="1276" y="1"/>
                  </a:moveTo>
                  <a:cubicBezTo>
                    <a:pt x="571" y="1"/>
                    <a:pt x="0" y="572"/>
                    <a:pt x="0" y="1276"/>
                  </a:cubicBezTo>
                  <a:cubicBezTo>
                    <a:pt x="0" y="1981"/>
                    <a:pt x="571" y="2552"/>
                    <a:pt x="1276" y="2552"/>
                  </a:cubicBezTo>
                  <a:cubicBezTo>
                    <a:pt x="1981" y="2552"/>
                    <a:pt x="2552" y="1981"/>
                    <a:pt x="2552" y="1276"/>
                  </a:cubicBezTo>
                  <a:cubicBezTo>
                    <a:pt x="2552" y="572"/>
                    <a:pt x="1981" y="1"/>
                    <a:pt x="12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g25e6323f5e5_2_140"/>
            <p:cNvSpPr/>
            <p:nvPr/>
          </p:nvSpPr>
          <p:spPr>
            <a:xfrm>
              <a:off x="8995419" y="1831739"/>
              <a:ext cx="56752" cy="56752"/>
            </a:xfrm>
            <a:custGeom>
              <a:avLst/>
              <a:gdLst/>
              <a:ahLst/>
              <a:cxnLst/>
              <a:rect l="l" t="t" r="r" b="b"/>
              <a:pathLst>
                <a:path w="2044" h="2044" extrusionOk="0">
                  <a:moveTo>
                    <a:pt x="1027" y="0"/>
                  </a:moveTo>
                  <a:cubicBezTo>
                    <a:pt x="456" y="0"/>
                    <a:pt x="1" y="455"/>
                    <a:pt x="1" y="1017"/>
                  </a:cubicBezTo>
                  <a:cubicBezTo>
                    <a:pt x="1" y="1588"/>
                    <a:pt x="456" y="2043"/>
                    <a:pt x="1027" y="2043"/>
                  </a:cubicBezTo>
                  <a:cubicBezTo>
                    <a:pt x="1589" y="2043"/>
                    <a:pt x="2044" y="1588"/>
                    <a:pt x="2044" y="1017"/>
                  </a:cubicBezTo>
                  <a:cubicBezTo>
                    <a:pt x="2044" y="455"/>
                    <a:pt x="1589" y="0"/>
                    <a:pt x="10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g25e6323f5e5_2_140"/>
            <p:cNvSpPr/>
            <p:nvPr/>
          </p:nvSpPr>
          <p:spPr>
            <a:xfrm>
              <a:off x="9151233" y="1831739"/>
              <a:ext cx="56752" cy="56752"/>
            </a:xfrm>
            <a:custGeom>
              <a:avLst/>
              <a:gdLst/>
              <a:ahLst/>
              <a:cxnLst/>
              <a:rect l="l" t="t" r="r" b="b"/>
              <a:pathLst>
                <a:path w="2044" h="2044" extrusionOk="0">
                  <a:moveTo>
                    <a:pt x="1026" y="0"/>
                  </a:moveTo>
                  <a:cubicBezTo>
                    <a:pt x="455" y="0"/>
                    <a:pt x="0" y="455"/>
                    <a:pt x="0" y="1017"/>
                  </a:cubicBezTo>
                  <a:cubicBezTo>
                    <a:pt x="0" y="1588"/>
                    <a:pt x="455" y="2043"/>
                    <a:pt x="1026" y="2043"/>
                  </a:cubicBezTo>
                  <a:cubicBezTo>
                    <a:pt x="1588" y="2043"/>
                    <a:pt x="2043" y="1588"/>
                    <a:pt x="2043" y="1017"/>
                  </a:cubicBezTo>
                  <a:cubicBezTo>
                    <a:pt x="2043" y="455"/>
                    <a:pt x="1588" y="0"/>
                    <a:pt x="10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g25e6323f5e5_2_140"/>
            <p:cNvSpPr/>
            <p:nvPr/>
          </p:nvSpPr>
          <p:spPr>
            <a:xfrm>
              <a:off x="9033567" y="1781207"/>
              <a:ext cx="40898" cy="56002"/>
            </a:xfrm>
            <a:custGeom>
              <a:avLst/>
              <a:gdLst/>
              <a:ahLst/>
              <a:cxnLst/>
              <a:rect l="l" t="t" r="r" b="b"/>
              <a:pathLst>
                <a:path w="1473" h="2017" extrusionOk="0">
                  <a:moveTo>
                    <a:pt x="393" y="0"/>
                  </a:moveTo>
                  <a:lnTo>
                    <a:pt x="1" y="393"/>
                  </a:lnTo>
                  <a:lnTo>
                    <a:pt x="536" y="2017"/>
                  </a:lnTo>
                  <a:lnTo>
                    <a:pt x="1473" y="1080"/>
                  </a:lnTo>
                  <a:cubicBezTo>
                    <a:pt x="1000" y="857"/>
                    <a:pt x="616" y="473"/>
                    <a:pt x="3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g25e6323f5e5_2_140"/>
            <p:cNvSpPr/>
            <p:nvPr/>
          </p:nvSpPr>
          <p:spPr>
            <a:xfrm>
              <a:off x="9128938" y="1781207"/>
              <a:ext cx="40898" cy="56002"/>
            </a:xfrm>
            <a:custGeom>
              <a:avLst/>
              <a:gdLst/>
              <a:ahLst/>
              <a:cxnLst/>
              <a:rect l="l" t="t" r="r" b="b"/>
              <a:pathLst>
                <a:path w="1473" h="2017" extrusionOk="0">
                  <a:moveTo>
                    <a:pt x="1089" y="0"/>
                  </a:moveTo>
                  <a:cubicBezTo>
                    <a:pt x="857" y="473"/>
                    <a:pt x="473" y="857"/>
                    <a:pt x="0" y="1080"/>
                  </a:cubicBezTo>
                  <a:lnTo>
                    <a:pt x="937" y="2017"/>
                  </a:lnTo>
                  <a:lnTo>
                    <a:pt x="1472" y="393"/>
                  </a:lnTo>
                  <a:lnTo>
                    <a:pt x="10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9" name="Google Shape;639;g25e6323f5e5_2_140"/>
          <p:cNvSpPr txBox="1">
            <a:spLocks noGrp="1"/>
          </p:cNvSpPr>
          <p:nvPr>
            <p:ph type="title"/>
          </p:nvPr>
        </p:nvSpPr>
        <p:spPr>
          <a:xfrm>
            <a:off x="720000" y="445025"/>
            <a:ext cx="7704000" cy="67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 Project Scope</a:t>
            </a:r>
            <a:endParaRPr sz="3000" dirty="0"/>
          </a:p>
        </p:txBody>
      </p:sp>
      <p:grpSp>
        <p:nvGrpSpPr>
          <p:cNvPr id="2" name="Group 1">
            <a:extLst>
              <a:ext uri="{FF2B5EF4-FFF2-40B4-BE49-F238E27FC236}">
                <a16:creationId xmlns:a16="http://schemas.microsoft.com/office/drawing/2014/main" id="{16E6299C-F5B9-C413-0261-B3D512CB2580}"/>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8D9FD6DE-A807-96A5-D369-2C9E0EFE38BA}"/>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CCF86E17-B7B2-49D0-E1E0-1B62CE4D836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F55F6A81-FD5D-EE4B-3FC7-EEF93E3DA259}"/>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55895907-8D43-36BE-1260-C862CE78A6B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2400" dirty="0"/>
              <a:t>Shuffler - functions</a:t>
            </a:r>
            <a:r>
              <a:rPr lang="en" sz="3000" dirty="0"/>
              <a:t> </a:t>
            </a:r>
            <a:endParaRPr sz="3000" dirty="0"/>
          </a:p>
        </p:txBody>
      </p:sp>
      <p:pic>
        <p:nvPicPr>
          <p:cNvPr id="3" name="Content Placeholder 8">
            <a:extLst>
              <a:ext uri="{FF2B5EF4-FFF2-40B4-BE49-F238E27FC236}">
                <a16:creationId xmlns:a16="http://schemas.microsoft.com/office/drawing/2014/main" id="{25C7A895-0ED1-B172-249C-2F7AFF582CF4}"/>
              </a:ext>
            </a:extLst>
          </p:cNvPr>
          <p:cNvPicPr>
            <a:picLocks noChangeAspect="1"/>
          </p:cNvPicPr>
          <p:nvPr/>
        </p:nvPicPr>
        <p:blipFill>
          <a:blip r:embed="rId3"/>
          <a:stretch>
            <a:fillRect/>
          </a:stretch>
        </p:blipFill>
        <p:spPr>
          <a:xfrm>
            <a:off x="1669692" y="1746310"/>
            <a:ext cx="5804616" cy="3160385"/>
          </a:xfrm>
          <a:prstGeom prst="rect">
            <a:avLst/>
          </a:prstGeom>
        </p:spPr>
      </p:pic>
      <p:grpSp>
        <p:nvGrpSpPr>
          <p:cNvPr id="4" name="Group 3">
            <a:extLst>
              <a:ext uri="{FF2B5EF4-FFF2-40B4-BE49-F238E27FC236}">
                <a16:creationId xmlns:a16="http://schemas.microsoft.com/office/drawing/2014/main" id="{4CF7E38C-5665-26D3-FC9D-6FB50DCF1968}"/>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8DFBCA17-C9F6-9DF9-F357-9E18EEEB4EA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8D9A9590-7976-92D9-7A02-DEC71007D389}"/>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141C5D93-FF7B-F69E-D0FC-4E3CEF26A7F1}"/>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82B2A6AB-E6ED-8E0D-95F5-897DA08BE52D}"/>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773988502"/>
      </p:ext>
    </p:extLst>
  </p:cSld>
  <p:clrMapOvr>
    <a:masterClrMapping/>
  </p:clrMapOvr>
  <p:transition spd="slow">
    <p:pull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2400" dirty="0"/>
              <a:t>Shuffler – shuffling</a:t>
            </a:r>
            <a:endParaRPr sz="2400" dirty="0"/>
          </a:p>
        </p:txBody>
      </p:sp>
      <p:pic>
        <p:nvPicPr>
          <p:cNvPr id="2" name="Content Placeholder 5">
            <a:extLst>
              <a:ext uri="{FF2B5EF4-FFF2-40B4-BE49-F238E27FC236}">
                <a16:creationId xmlns:a16="http://schemas.microsoft.com/office/drawing/2014/main" id="{7E67F64B-A0EF-0FAF-87FE-7B2F5E488CEF}"/>
              </a:ext>
            </a:extLst>
          </p:cNvPr>
          <p:cNvPicPr>
            <a:picLocks noChangeAspect="1"/>
          </p:cNvPicPr>
          <p:nvPr/>
        </p:nvPicPr>
        <p:blipFill>
          <a:blip r:embed="rId3"/>
          <a:stretch>
            <a:fillRect/>
          </a:stretch>
        </p:blipFill>
        <p:spPr>
          <a:xfrm>
            <a:off x="2933727" y="1449839"/>
            <a:ext cx="3276432" cy="3447130"/>
          </a:xfrm>
          <a:prstGeom prst="rect">
            <a:avLst/>
          </a:prstGeom>
        </p:spPr>
      </p:pic>
      <p:grpSp>
        <p:nvGrpSpPr>
          <p:cNvPr id="3" name="Group 2">
            <a:extLst>
              <a:ext uri="{FF2B5EF4-FFF2-40B4-BE49-F238E27FC236}">
                <a16:creationId xmlns:a16="http://schemas.microsoft.com/office/drawing/2014/main" id="{A9D3C85F-CA46-C03B-9ABF-847BE4FF1D01}"/>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B941EC5C-3DF5-A11D-F1FE-61791FC75342}"/>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A73D0B3D-F9B8-010F-9C35-CDC7CCBA0D44}"/>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68F3303C-14C8-0E45-403C-106E79D5C03A}"/>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9251E9A8-CCBB-BEB7-01D5-5769675BC15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763760090"/>
      </p:ext>
    </p:extLst>
  </p:cSld>
  <p:clrMapOvr>
    <a:masterClrMapping/>
  </p:clrMapOvr>
  <p:transition spd="slow">
    <p:pull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3000" dirty="0"/>
              <a:t>Rabbitter</a:t>
            </a:r>
            <a:endParaRPr sz="2400" dirty="0"/>
          </a:p>
        </p:txBody>
      </p:sp>
      <p:pic>
        <p:nvPicPr>
          <p:cNvPr id="3" name="Content Placeholder 4">
            <a:extLst>
              <a:ext uri="{FF2B5EF4-FFF2-40B4-BE49-F238E27FC236}">
                <a16:creationId xmlns:a16="http://schemas.microsoft.com/office/drawing/2014/main" id="{4D13669E-C331-593F-4CF3-A73932F729B7}"/>
              </a:ext>
            </a:extLst>
          </p:cNvPr>
          <p:cNvPicPr>
            <a:picLocks noChangeAspect="1"/>
          </p:cNvPicPr>
          <p:nvPr/>
        </p:nvPicPr>
        <p:blipFill>
          <a:blip r:embed="rId3"/>
          <a:stretch>
            <a:fillRect/>
          </a:stretch>
        </p:blipFill>
        <p:spPr>
          <a:xfrm>
            <a:off x="1528748" y="1663163"/>
            <a:ext cx="6086504" cy="3233639"/>
          </a:xfrm>
          <a:prstGeom prst="rect">
            <a:avLst/>
          </a:prstGeom>
        </p:spPr>
      </p:pic>
      <p:grpSp>
        <p:nvGrpSpPr>
          <p:cNvPr id="4" name="Group 3">
            <a:extLst>
              <a:ext uri="{FF2B5EF4-FFF2-40B4-BE49-F238E27FC236}">
                <a16:creationId xmlns:a16="http://schemas.microsoft.com/office/drawing/2014/main" id="{FE1EAEA6-1D81-4612-BE0A-ACDED46091B5}"/>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E57CCDE9-F67C-E7AA-4FE2-AAFFEF01238C}"/>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99DFF793-FF80-10D7-2B97-3227F15B18F2}"/>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68A48FCA-B531-F080-3827-D888051E802F}"/>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9C02B94D-6318-BF3A-854F-8964D634822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76509389"/>
      </p:ext>
    </p:extLst>
  </p:cSld>
  <p:clrMapOvr>
    <a:masterClrMapping/>
  </p:clrMapOvr>
  <p:transition spd="slow">
    <p:pull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3000" dirty="0"/>
              <a:t>Rabbitter</a:t>
            </a:r>
            <a:endParaRPr sz="2400" dirty="0"/>
          </a:p>
        </p:txBody>
      </p:sp>
      <p:pic>
        <p:nvPicPr>
          <p:cNvPr id="2" name="Content Placeholder 4">
            <a:extLst>
              <a:ext uri="{FF2B5EF4-FFF2-40B4-BE49-F238E27FC236}">
                <a16:creationId xmlns:a16="http://schemas.microsoft.com/office/drawing/2014/main" id="{63ACAEB4-F2C4-8791-2460-B500B8C92F07}"/>
              </a:ext>
            </a:extLst>
          </p:cNvPr>
          <p:cNvPicPr>
            <a:picLocks noChangeAspect="1"/>
          </p:cNvPicPr>
          <p:nvPr/>
        </p:nvPicPr>
        <p:blipFill>
          <a:blip r:embed="rId3"/>
          <a:stretch>
            <a:fillRect/>
          </a:stretch>
        </p:blipFill>
        <p:spPr>
          <a:xfrm>
            <a:off x="2860110" y="1719842"/>
            <a:ext cx="3423780" cy="3102453"/>
          </a:xfrm>
          <a:prstGeom prst="rect">
            <a:avLst/>
          </a:prstGeom>
        </p:spPr>
      </p:pic>
      <p:grpSp>
        <p:nvGrpSpPr>
          <p:cNvPr id="4" name="Group 3">
            <a:extLst>
              <a:ext uri="{FF2B5EF4-FFF2-40B4-BE49-F238E27FC236}">
                <a16:creationId xmlns:a16="http://schemas.microsoft.com/office/drawing/2014/main" id="{E7E29667-055F-FC1D-9792-CDD9469F83E1}"/>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644EFD22-217D-4F7F-E430-94998A973DB2}"/>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1D1925B3-BC3B-E918-C751-66FACFC207B0}"/>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A6D7B1C7-46E5-D2F7-4200-D7D6EAA8053C}"/>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2B50A351-2A7A-1F26-C990-E6DC511DE57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785368950"/>
      </p:ext>
    </p:extLst>
  </p:cSld>
  <p:clrMapOvr>
    <a:masterClrMapping/>
  </p:clrMapOvr>
  <p:transition spd="slow">
    <p:pull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3000" dirty="0"/>
              <a:t>Func File</a:t>
            </a:r>
            <a:endParaRPr sz="2400" dirty="0"/>
          </a:p>
        </p:txBody>
      </p:sp>
      <p:pic>
        <p:nvPicPr>
          <p:cNvPr id="3" name="Content Placeholder 4">
            <a:extLst>
              <a:ext uri="{FF2B5EF4-FFF2-40B4-BE49-F238E27FC236}">
                <a16:creationId xmlns:a16="http://schemas.microsoft.com/office/drawing/2014/main" id="{CE9B14CD-30D7-BD44-0454-6785C738B4ED}"/>
              </a:ext>
            </a:extLst>
          </p:cNvPr>
          <p:cNvPicPr>
            <a:picLocks noChangeAspect="1"/>
          </p:cNvPicPr>
          <p:nvPr/>
        </p:nvPicPr>
        <p:blipFill>
          <a:blip r:embed="rId3"/>
          <a:stretch>
            <a:fillRect/>
          </a:stretch>
        </p:blipFill>
        <p:spPr>
          <a:xfrm>
            <a:off x="3503262" y="1408852"/>
            <a:ext cx="2137475" cy="3372803"/>
          </a:xfrm>
          <a:prstGeom prst="rect">
            <a:avLst/>
          </a:prstGeom>
        </p:spPr>
      </p:pic>
      <p:grpSp>
        <p:nvGrpSpPr>
          <p:cNvPr id="4" name="Group 3">
            <a:extLst>
              <a:ext uri="{FF2B5EF4-FFF2-40B4-BE49-F238E27FC236}">
                <a16:creationId xmlns:a16="http://schemas.microsoft.com/office/drawing/2014/main" id="{5550B443-E96B-8424-601A-44FB9592D579}"/>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153AA5EE-D829-21BA-5E68-F68916AAF546}"/>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E5CB001F-92C9-F6C0-6137-3CBE6DF0D870}"/>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BB03C3DD-E313-98EA-22F5-861F55A4CD0C}"/>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71ACC56A-264F-BC61-30D1-0169A7B08ACE}"/>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572553652"/>
      </p:ext>
    </p:extLst>
  </p:cSld>
  <p:clrMapOvr>
    <a:masterClrMapping/>
  </p:clrMapOvr>
  <p:transition spd="slow">
    <p:pull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Metamorphic Malware – in Action</a:t>
            </a:r>
            <a:br>
              <a:rPr lang="en" sz="3000" dirty="0"/>
            </a:br>
            <a:r>
              <a:rPr lang="en" sz="3000" dirty="0"/>
              <a:t>Rabbitter</a:t>
            </a:r>
            <a:endParaRPr sz="2400" dirty="0"/>
          </a:p>
        </p:txBody>
      </p:sp>
      <p:pic>
        <p:nvPicPr>
          <p:cNvPr id="3" name="Content Placeholder 4">
            <a:extLst>
              <a:ext uri="{FF2B5EF4-FFF2-40B4-BE49-F238E27FC236}">
                <a16:creationId xmlns:a16="http://schemas.microsoft.com/office/drawing/2014/main" id="{8F33CC16-E6C9-9584-D2D0-C8840A1A4C6A}"/>
              </a:ext>
            </a:extLst>
          </p:cNvPr>
          <p:cNvPicPr>
            <a:picLocks noChangeAspect="1"/>
          </p:cNvPicPr>
          <p:nvPr/>
        </p:nvPicPr>
        <p:blipFill>
          <a:blip r:embed="rId3"/>
          <a:stretch>
            <a:fillRect/>
          </a:stretch>
        </p:blipFill>
        <p:spPr>
          <a:xfrm>
            <a:off x="1987261" y="1644504"/>
            <a:ext cx="5169477" cy="3198112"/>
          </a:xfrm>
          <a:prstGeom prst="rect">
            <a:avLst/>
          </a:prstGeom>
        </p:spPr>
      </p:pic>
      <p:grpSp>
        <p:nvGrpSpPr>
          <p:cNvPr id="4" name="Group 3">
            <a:extLst>
              <a:ext uri="{FF2B5EF4-FFF2-40B4-BE49-F238E27FC236}">
                <a16:creationId xmlns:a16="http://schemas.microsoft.com/office/drawing/2014/main" id="{FBAA2EA3-05E1-4AF6-10C3-339AE8294662}"/>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3E6001C7-4381-54B4-624B-2359377B3C7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EEB85956-AEFB-42E4-D3EB-B78FE2BA8B81}"/>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E4335DEC-49A5-B185-2761-52F4365C901D}"/>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B8212DAF-2047-5F6C-16E4-9DF0AC84120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164728036"/>
      </p:ext>
    </p:extLst>
  </p:cSld>
  <p:clrMapOvr>
    <a:masterClrMapping/>
  </p:clrMapOvr>
  <p:transition spd="slow">
    <p:pull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8" name="Google Shape;758;p33"/>
          <p:cNvSpPr txBox="1">
            <a:spLocks noGrp="1"/>
          </p:cNvSpPr>
          <p:nvPr>
            <p:ph type="title"/>
          </p:nvPr>
        </p:nvSpPr>
        <p:spPr>
          <a:xfrm>
            <a:off x="2571406" y="1997480"/>
            <a:ext cx="5461725" cy="9250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Malware Families</a:t>
            </a:r>
            <a:endParaRPr dirty="0"/>
          </a:p>
        </p:txBody>
      </p:sp>
      <p:grpSp>
        <p:nvGrpSpPr>
          <p:cNvPr id="783" name="Google Shape;783;p33"/>
          <p:cNvGrpSpPr/>
          <p:nvPr/>
        </p:nvGrpSpPr>
        <p:grpSpPr>
          <a:xfrm>
            <a:off x="1818862" y="1289981"/>
            <a:ext cx="915226" cy="2593242"/>
            <a:chOff x="6905619" y="818344"/>
            <a:chExt cx="1280216" cy="3627419"/>
          </a:xfrm>
        </p:grpSpPr>
        <p:sp>
          <p:nvSpPr>
            <p:cNvPr id="784" name="Google Shape;784;p33"/>
            <p:cNvSpPr/>
            <p:nvPr/>
          </p:nvSpPr>
          <p:spPr>
            <a:xfrm>
              <a:off x="6905619" y="4137203"/>
              <a:ext cx="1280216" cy="308561"/>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7028366" y="1563858"/>
              <a:ext cx="484579" cy="1509059"/>
            </a:xfrm>
            <a:custGeom>
              <a:avLst/>
              <a:gdLst/>
              <a:ahLst/>
              <a:cxnLst/>
              <a:rect l="l" t="t" r="r" b="b"/>
              <a:pathLst>
                <a:path w="7568" h="23568" extrusionOk="0">
                  <a:moveTo>
                    <a:pt x="1312" y="0"/>
                  </a:moveTo>
                  <a:cubicBezTo>
                    <a:pt x="783" y="1628"/>
                    <a:pt x="364" y="3364"/>
                    <a:pt x="146" y="5167"/>
                  </a:cubicBezTo>
                  <a:cubicBezTo>
                    <a:pt x="1" y="6360"/>
                    <a:pt x="408" y="7552"/>
                    <a:pt x="1267" y="8392"/>
                  </a:cubicBezTo>
                  <a:lnTo>
                    <a:pt x="5448" y="12480"/>
                  </a:lnTo>
                  <a:lnTo>
                    <a:pt x="5448" y="12480"/>
                  </a:lnTo>
                  <a:lnTo>
                    <a:pt x="36" y="9402"/>
                  </a:lnTo>
                  <a:lnTo>
                    <a:pt x="36" y="9424"/>
                  </a:lnTo>
                  <a:cubicBezTo>
                    <a:pt x="53" y="9805"/>
                    <a:pt x="93" y="10184"/>
                    <a:pt x="155" y="10559"/>
                  </a:cubicBezTo>
                  <a:cubicBezTo>
                    <a:pt x="157" y="10568"/>
                    <a:pt x="158" y="10577"/>
                    <a:pt x="159" y="10586"/>
                  </a:cubicBezTo>
                  <a:cubicBezTo>
                    <a:pt x="441" y="12306"/>
                    <a:pt x="1387" y="15663"/>
                    <a:pt x="4528" y="18913"/>
                  </a:cubicBezTo>
                  <a:cubicBezTo>
                    <a:pt x="4528" y="18913"/>
                    <a:pt x="6150" y="20459"/>
                    <a:pt x="6582" y="22762"/>
                  </a:cubicBezTo>
                  <a:cubicBezTo>
                    <a:pt x="6632" y="23027"/>
                    <a:pt x="6665" y="23297"/>
                    <a:pt x="6680" y="23567"/>
                  </a:cubicBezTo>
                  <a:lnTo>
                    <a:pt x="7448" y="23567"/>
                  </a:lnTo>
                  <a:lnTo>
                    <a:pt x="7567" y="8041"/>
                  </a:lnTo>
                  <a:lnTo>
                    <a:pt x="1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569173" y="818473"/>
              <a:ext cx="466010" cy="1314536"/>
            </a:xfrm>
            <a:custGeom>
              <a:avLst/>
              <a:gdLst/>
              <a:ahLst/>
              <a:cxnLst/>
              <a:rect l="l" t="t" r="r" b="b"/>
              <a:pathLst>
                <a:path w="7278" h="20530" extrusionOk="0">
                  <a:moveTo>
                    <a:pt x="0" y="1"/>
                  </a:moveTo>
                  <a:lnTo>
                    <a:pt x="157" y="20529"/>
                  </a:lnTo>
                  <a:lnTo>
                    <a:pt x="7278" y="15009"/>
                  </a:lnTo>
                  <a:cubicBezTo>
                    <a:pt x="7053" y="13854"/>
                    <a:pt x="6752" y="12714"/>
                    <a:pt x="6380" y="11598"/>
                  </a:cubicBezTo>
                  <a:lnTo>
                    <a:pt x="2266" y="15009"/>
                  </a:lnTo>
                  <a:lnTo>
                    <a:pt x="5639" y="9559"/>
                  </a:lnTo>
                  <a:cubicBezTo>
                    <a:pt x="5342" y="8830"/>
                    <a:pt x="5023" y="8127"/>
                    <a:pt x="4699" y="7456"/>
                  </a:cubicBezTo>
                  <a:lnTo>
                    <a:pt x="2330" y="11094"/>
                  </a:lnTo>
                  <a:lnTo>
                    <a:pt x="3638" y="8153"/>
                  </a:lnTo>
                  <a:cubicBezTo>
                    <a:pt x="4071" y="7181"/>
                    <a:pt x="4009" y="6061"/>
                    <a:pt x="3484" y="5135"/>
                  </a:cubicBezTo>
                  <a:cubicBezTo>
                    <a:pt x="1688" y="1973"/>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7130560" y="818344"/>
              <a:ext cx="391607" cy="1180201"/>
            </a:xfrm>
            <a:custGeom>
              <a:avLst/>
              <a:gdLst/>
              <a:ahLst/>
              <a:cxnLst/>
              <a:rect l="l" t="t" r="r" b="b"/>
              <a:pathLst>
                <a:path w="6116" h="18432" extrusionOk="0">
                  <a:moveTo>
                    <a:pt x="6115" y="1"/>
                  </a:moveTo>
                  <a:cubicBezTo>
                    <a:pt x="6115" y="1"/>
                    <a:pt x="4432" y="1974"/>
                    <a:pt x="2633" y="5141"/>
                  </a:cubicBezTo>
                  <a:cubicBezTo>
                    <a:pt x="2107" y="6066"/>
                    <a:pt x="2046" y="7186"/>
                    <a:pt x="2478" y="8158"/>
                  </a:cubicBezTo>
                  <a:lnTo>
                    <a:pt x="3786" y="11096"/>
                  </a:lnTo>
                  <a:lnTo>
                    <a:pt x="1415" y="7458"/>
                  </a:lnTo>
                  <a:cubicBezTo>
                    <a:pt x="1092" y="8130"/>
                    <a:pt x="390" y="9623"/>
                    <a:pt x="1" y="10711"/>
                  </a:cubicBezTo>
                  <a:lnTo>
                    <a:pt x="5979" y="18431"/>
                  </a:lnTo>
                  <a:lnTo>
                    <a:pt x="6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7579930" y="1837335"/>
              <a:ext cx="483426" cy="1235203"/>
            </a:xfrm>
            <a:custGeom>
              <a:avLst/>
              <a:gdLst/>
              <a:ahLst/>
              <a:cxnLst/>
              <a:rect l="l" t="t" r="r" b="b"/>
              <a:pathLst>
                <a:path w="7550" h="19291" extrusionOk="0">
                  <a:moveTo>
                    <a:pt x="7272" y="0"/>
                  </a:moveTo>
                  <a:lnTo>
                    <a:pt x="0" y="5634"/>
                  </a:lnTo>
                  <a:lnTo>
                    <a:pt x="97" y="19291"/>
                  </a:lnTo>
                  <a:lnTo>
                    <a:pt x="865" y="19291"/>
                  </a:lnTo>
                  <a:cubicBezTo>
                    <a:pt x="876" y="19021"/>
                    <a:pt x="913" y="18755"/>
                    <a:pt x="962" y="18491"/>
                  </a:cubicBezTo>
                  <a:lnTo>
                    <a:pt x="962" y="18485"/>
                  </a:lnTo>
                  <a:cubicBezTo>
                    <a:pt x="1394" y="16187"/>
                    <a:pt x="3017" y="14641"/>
                    <a:pt x="3017" y="14641"/>
                  </a:cubicBezTo>
                  <a:cubicBezTo>
                    <a:pt x="5374" y="12203"/>
                    <a:pt x="6494" y="9711"/>
                    <a:pt x="7023" y="7883"/>
                  </a:cubicBezTo>
                  <a:cubicBezTo>
                    <a:pt x="7172" y="7368"/>
                    <a:pt x="7291" y="6844"/>
                    <a:pt x="7379" y="6315"/>
                  </a:cubicBezTo>
                  <a:cubicBezTo>
                    <a:pt x="7385" y="6299"/>
                    <a:pt x="7391" y="6299"/>
                    <a:pt x="7391" y="6288"/>
                  </a:cubicBezTo>
                  <a:cubicBezTo>
                    <a:pt x="7493" y="5651"/>
                    <a:pt x="7504" y="5244"/>
                    <a:pt x="7510" y="5153"/>
                  </a:cubicBezTo>
                  <a:lnTo>
                    <a:pt x="7510" y="5137"/>
                  </a:lnTo>
                  <a:lnTo>
                    <a:pt x="2098" y="8208"/>
                  </a:lnTo>
                  <a:lnTo>
                    <a:pt x="6901" y="3513"/>
                  </a:lnTo>
                  <a:cubicBezTo>
                    <a:pt x="7322" y="3103"/>
                    <a:pt x="7550" y="2526"/>
                    <a:pt x="7500" y="1940"/>
                  </a:cubicBezTo>
                  <a:lnTo>
                    <a:pt x="7499" y="1931"/>
                  </a:lnTo>
                  <a:cubicBezTo>
                    <a:pt x="7483" y="1681"/>
                    <a:pt x="7456" y="1427"/>
                    <a:pt x="7428" y="1179"/>
                  </a:cubicBezTo>
                  <a:cubicBezTo>
                    <a:pt x="7412" y="1006"/>
                    <a:pt x="7391" y="833"/>
                    <a:pt x="7364" y="660"/>
                  </a:cubicBezTo>
                  <a:cubicBezTo>
                    <a:pt x="7342" y="481"/>
                    <a:pt x="7321" y="303"/>
                    <a:pt x="7288" y="125"/>
                  </a:cubicBezTo>
                  <a:cubicBezTo>
                    <a:pt x="7283" y="82"/>
                    <a:pt x="7277" y="38"/>
                    <a:pt x="7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7133185" y="3072494"/>
              <a:ext cx="825091" cy="1219003"/>
            </a:xfrm>
            <a:custGeom>
              <a:avLst/>
              <a:gdLst/>
              <a:ahLst/>
              <a:cxnLst/>
              <a:rect l="l" t="t" r="r" b="b"/>
              <a:pathLst>
                <a:path w="12886" h="19038" extrusionOk="0">
                  <a:moveTo>
                    <a:pt x="2483" y="1"/>
                  </a:moveTo>
                  <a:cubicBezTo>
                    <a:pt x="2147" y="1"/>
                    <a:pt x="1875" y="273"/>
                    <a:pt x="1875" y="609"/>
                  </a:cubicBezTo>
                  <a:lnTo>
                    <a:pt x="1875" y="2688"/>
                  </a:lnTo>
                  <a:cubicBezTo>
                    <a:pt x="1875" y="3024"/>
                    <a:pt x="2147" y="3296"/>
                    <a:pt x="2483" y="3296"/>
                  </a:cubicBezTo>
                  <a:lnTo>
                    <a:pt x="3147" y="3296"/>
                  </a:lnTo>
                  <a:lnTo>
                    <a:pt x="3147" y="5395"/>
                  </a:lnTo>
                  <a:lnTo>
                    <a:pt x="230" y="10047"/>
                  </a:lnTo>
                  <a:cubicBezTo>
                    <a:pt x="1" y="10411"/>
                    <a:pt x="14" y="10877"/>
                    <a:pt x="264" y="11227"/>
                  </a:cubicBezTo>
                  <a:lnTo>
                    <a:pt x="5577" y="18703"/>
                  </a:lnTo>
                  <a:cubicBezTo>
                    <a:pt x="5677" y="18844"/>
                    <a:pt x="5811" y="18959"/>
                    <a:pt x="5966" y="19037"/>
                  </a:cubicBezTo>
                  <a:lnTo>
                    <a:pt x="5966" y="10806"/>
                  </a:lnTo>
                  <a:cubicBezTo>
                    <a:pt x="5588" y="10590"/>
                    <a:pt x="5402" y="10146"/>
                    <a:pt x="5514" y="9725"/>
                  </a:cubicBezTo>
                  <a:cubicBezTo>
                    <a:pt x="5625" y="9303"/>
                    <a:pt x="6007" y="9009"/>
                    <a:pt x="6443" y="9009"/>
                  </a:cubicBezTo>
                  <a:cubicBezTo>
                    <a:pt x="6880" y="9009"/>
                    <a:pt x="7261" y="9303"/>
                    <a:pt x="7372" y="9725"/>
                  </a:cubicBezTo>
                  <a:cubicBezTo>
                    <a:pt x="7484" y="10146"/>
                    <a:pt x="7298" y="10590"/>
                    <a:pt x="6919" y="10806"/>
                  </a:cubicBezTo>
                  <a:lnTo>
                    <a:pt x="6919" y="19037"/>
                  </a:lnTo>
                  <a:cubicBezTo>
                    <a:pt x="7075" y="18959"/>
                    <a:pt x="7209" y="18844"/>
                    <a:pt x="7308" y="18703"/>
                  </a:cubicBezTo>
                  <a:lnTo>
                    <a:pt x="12623" y="11227"/>
                  </a:lnTo>
                  <a:cubicBezTo>
                    <a:pt x="12872" y="10877"/>
                    <a:pt x="12885" y="10411"/>
                    <a:pt x="12657" y="10047"/>
                  </a:cubicBezTo>
                  <a:lnTo>
                    <a:pt x="9738" y="5395"/>
                  </a:lnTo>
                  <a:lnTo>
                    <a:pt x="9738" y="3296"/>
                  </a:lnTo>
                  <a:lnTo>
                    <a:pt x="10403" y="3296"/>
                  </a:lnTo>
                  <a:cubicBezTo>
                    <a:pt x="10739" y="3296"/>
                    <a:pt x="11011" y="3024"/>
                    <a:pt x="11011" y="2688"/>
                  </a:cubicBezTo>
                  <a:lnTo>
                    <a:pt x="11011" y="609"/>
                  </a:lnTo>
                  <a:cubicBezTo>
                    <a:pt x="11011" y="273"/>
                    <a:pt x="10739"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2796D62E-4E0E-1A5B-DEDE-17E0AB7A4F42}"/>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0D749112-27DC-A158-650A-181E7E3F599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9527C77D-5CBE-4D22-657B-A29CEF7427C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74D9058-5B41-7405-55A0-41E510B8F79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CB05878C-CB1C-DBB6-27F1-9049BA88B7D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90916486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Malware Families – An Introduction</a:t>
            </a:r>
            <a:endParaRPr sz="2400" dirty="0"/>
          </a:p>
        </p:txBody>
      </p:sp>
      <p:pic>
        <p:nvPicPr>
          <p:cNvPr id="27650" name="Picture 2">
            <a:extLst>
              <a:ext uri="{FF2B5EF4-FFF2-40B4-BE49-F238E27FC236}">
                <a16:creationId xmlns:a16="http://schemas.microsoft.com/office/drawing/2014/main" id="{8BC1275A-2A64-EA7E-DB11-89D0ABEE8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633" y="1375650"/>
            <a:ext cx="2771775" cy="265747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99;p2">
            <a:extLst>
              <a:ext uri="{FF2B5EF4-FFF2-40B4-BE49-F238E27FC236}">
                <a16:creationId xmlns:a16="http://schemas.microsoft.com/office/drawing/2014/main" id="{7A3BCEC2-0A3F-CF28-47D5-3DAE7FBA4ECF}"/>
              </a:ext>
            </a:extLst>
          </p:cNvPr>
          <p:cNvSpPr txBox="1"/>
          <p:nvPr/>
        </p:nvSpPr>
        <p:spPr>
          <a:xfrm>
            <a:off x="798582" y="1502690"/>
            <a:ext cx="4536083" cy="2403394"/>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US" sz="1800" b="1" i="0" u="none" strike="noStrike" cap="none" dirty="0">
                <a:solidFill>
                  <a:schemeClr val="dk1"/>
                </a:solidFill>
                <a:latin typeface="Barlow"/>
                <a:ea typeface="Barlow"/>
                <a:cs typeface="Barlow"/>
                <a:sym typeface="Barlow"/>
              </a:rPr>
              <a:t>Malware families </a:t>
            </a:r>
            <a:r>
              <a:rPr lang="en-US" sz="1800" b="0" i="0" u="none" strike="noStrike" cap="none" dirty="0">
                <a:solidFill>
                  <a:schemeClr val="dk1"/>
                </a:solidFill>
                <a:latin typeface="Barlow"/>
                <a:ea typeface="Barlow"/>
                <a:cs typeface="Barlow"/>
                <a:sym typeface="Barlow"/>
              </a:rPr>
              <a:t>are groups of related malware variants that share common characteristics, code, and behavior.</a:t>
            </a:r>
          </a:p>
          <a:p>
            <a:pPr marL="457200" marR="0" lvl="0" indent="-317500" algn="l" rtl="0">
              <a:lnSpc>
                <a:spcPct val="115000"/>
              </a:lnSpc>
              <a:spcBef>
                <a:spcPts val="0"/>
              </a:spcBef>
              <a:spcAft>
                <a:spcPts val="0"/>
              </a:spcAft>
              <a:buClr>
                <a:schemeClr val="dk1"/>
              </a:buClr>
              <a:buSzPts val="1400"/>
              <a:buFont typeface="Open Sans"/>
              <a:buChar char="●"/>
            </a:pPr>
            <a:endParaRPr lang="en-US" sz="1800"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sz="1800" b="0" i="0" u="none" strike="noStrike" cap="none" dirty="0">
                <a:solidFill>
                  <a:schemeClr val="dk1"/>
                </a:solidFill>
                <a:latin typeface="Barlow"/>
                <a:ea typeface="Barlow"/>
                <a:cs typeface="Barlow"/>
                <a:sym typeface="Barlow"/>
              </a:rPr>
              <a:t>Families play a crucial role in understanding and combating polymorphic variants of malware.</a:t>
            </a:r>
          </a:p>
        </p:txBody>
      </p:sp>
      <p:grpSp>
        <p:nvGrpSpPr>
          <p:cNvPr id="4" name="Group 3">
            <a:extLst>
              <a:ext uri="{FF2B5EF4-FFF2-40B4-BE49-F238E27FC236}">
                <a16:creationId xmlns:a16="http://schemas.microsoft.com/office/drawing/2014/main" id="{2EBD07EC-0021-4ABD-28C7-5C01335BCAC5}"/>
              </a:ext>
            </a:extLst>
          </p:cNvPr>
          <p:cNvGrpSpPr/>
          <p:nvPr/>
        </p:nvGrpSpPr>
        <p:grpSpPr>
          <a:xfrm>
            <a:off x="371475" y="0"/>
            <a:ext cx="7904044" cy="5222806"/>
            <a:chOff x="371475" y="0"/>
            <a:chExt cx="7904044" cy="5222806"/>
          </a:xfrm>
        </p:grpSpPr>
        <p:sp>
          <p:nvSpPr>
            <p:cNvPr id="5" name="Google Shape;520;g25e6323f5e5_2_90">
              <a:extLst>
                <a:ext uri="{FF2B5EF4-FFF2-40B4-BE49-F238E27FC236}">
                  <a16:creationId xmlns:a16="http://schemas.microsoft.com/office/drawing/2014/main" id="{026F8D66-9D3D-9A0E-25C8-959B3F024242}"/>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1DDED7CB-D061-564D-0F9D-71E79DA8F736}"/>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452118" y="7984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FE838C85-A06F-7534-7103-B99D2996CED6}"/>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910682" y="9161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7CB66CB7-5C76-379C-A8B1-0906EE28A805}"/>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281364511"/>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Malware Families – An Introduction</a:t>
            </a:r>
            <a:endParaRPr sz="2400" dirty="0"/>
          </a:p>
        </p:txBody>
      </p:sp>
      <p:sp>
        <p:nvSpPr>
          <p:cNvPr id="2" name="Google Shape;599;p2">
            <a:extLst>
              <a:ext uri="{FF2B5EF4-FFF2-40B4-BE49-F238E27FC236}">
                <a16:creationId xmlns:a16="http://schemas.microsoft.com/office/drawing/2014/main" id="{7A3BCEC2-0A3F-CF28-47D5-3DAE7FBA4ECF}"/>
              </a:ext>
            </a:extLst>
          </p:cNvPr>
          <p:cNvSpPr txBox="1"/>
          <p:nvPr/>
        </p:nvSpPr>
        <p:spPr>
          <a:xfrm>
            <a:off x="720000" y="1170559"/>
            <a:ext cx="7651840" cy="374010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Open Sans"/>
              <a:buChar char="●"/>
            </a:pPr>
            <a:r>
              <a:rPr lang="en-US" b="1" u="sng" dirty="0">
                <a:solidFill>
                  <a:schemeClr val="dk1"/>
                </a:solidFill>
                <a:latin typeface="Barlow"/>
                <a:sym typeface="Barlow"/>
              </a:rPr>
              <a:t>Grouping Similar Variants</a:t>
            </a:r>
            <a:r>
              <a:rPr lang="en-US" b="0" i="0" u="none" strike="noStrike" cap="none" dirty="0">
                <a:solidFill>
                  <a:schemeClr val="dk1"/>
                </a:solidFill>
                <a:latin typeface="Barlow"/>
                <a:ea typeface="Barlow"/>
                <a:cs typeface="Barlow"/>
                <a:sym typeface="Barlow"/>
              </a:rPr>
              <a:t>: Families help in grouping based on their commonalities, allowing analysts to see the relationships and identify the underlying malicious code.</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1" u="sng" dirty="0">
                <a:solidFill>
                  <a:schemeClr val="dk1"/>
                </a:solidFill>
                <a:latin typeface="Barlow"/>
                <a:sym typeface="Barlow"/>
              </a:rPr>
              <a:t>Pattern Recognition</a:t>
            </a:r>
            <a:r>
              <a:rPr lang="en-US" b="0" i="0" u="none" strike="noStrike" cap="none" dirty="0">
                <a:solidFill>
                  <a:schemeClr val="dk1"/>
                </a:solidFill>
                <a:latin typeface="Barlow"/>
                <a:ea typeface="Barlow"/>
                <a:cs typeface="Barlow"/>
                <a:sym typeface="Barlow"/>
              </a:rPr>
              <a:t>: By analyzing the structure and behavior of multiple variants within a family, security experts can identify patterns and shared characteristics.</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1" u="sng" dirty="0">
                <a:solidFill>
                  <a:schemeClr val="dk1"/>
                </a:solidFill>
                <a:latin typeface="Barlow"/>
                <a:sym typeface="Barlow"/>
              </a:rPr>
              <a:t>Effective Detection</a:t>
            </a:r>
            <a:r>
              <a:rPr lang="en-US" b="0" i="0" u="none" strike="noStrike" cap="none" dirty="0">
                <a:solidFill>
                  <a:schemeClr val="dk1"/>
                </a:solidFill>
                <a:latin typeface="Barlow"/>
                <a:ea typeface="Barlow"/>
                <a:cs typeface="Barlow"/>
                <a:sym typeface="Barlow"/>
              </a:rPr>
              <a:t>: Rather than detecting individual variants, which can be an endless cat-and-mouse game, detecting an entire family allows for more comprehensive protection against a range of threats.</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1" u="sng" dirty="0">
                <a:solidFill>
                  <a:schemeClr val="dk1"/>
                </a:solidFill>
                <a:latin typeface="Barlow"/>
                <a:sym typeface="Barlow"/>
              </a:rPr>
              <a:t>Mitigation Strategies</a:t>
            </a:r>
            <a:r>
              <a:rPr lang="en-US" b="0" i="0" u="none" strike="noStrike" cap="none" dirty="0">
                <a:solidFill>
                  <a:schemeClr val="dk1"/>
                </a:solidFill>
                <a:latin typeface="Barlow"/>
                <a:ea typeface="Barlow"/>
                <a:cs typeface="Barlow"/>
                <a:sym typeface="Barlow"/>
              </a:rPr>
              <a:t>: Understanding the evolution of polymorphic malware within a family helps in developing better mitigation strategies and producing adaptive defense techniques. Security experts can predict how a malware family is likely to change over time and proactively defend against those changes.</a:t>
            </a:r>
          </a:p>
        </p:txBody>
      </p:sp>
      <p:grpSp>
        <p:nvGrpSpPr>
          <p:cNvPr id="5" name="Group 4">
            <a:extLst>
              <a:ext uri="{FF2B5EF4-FFF2-40B4-BE49-F238E27FC236}">
                <a16:creationId xmlns:a16="http://schemas.microsoft.com/office/drawing/2014/main" id="{F13489D4-30B6-1DCA-6E85-07095B6CC530}"/>
              </a:ext>
            </a:extLst>
          </p:cNvPr>
          <p:cNvGrpSpPr/>
          <p:nvPr/>
        </p:nvGrpSpPr>
        <p:grpSpPr>
          <a:xfrm>
            <a:off x="371475" y="0"/>
            <a:ext cx="7874308" cy="5222806"/>
            <a:chOff x="371475" y="0"/>
            <a:chExt cx="7874308" cy="5222806"/>
          </a:xfrm>
        </p:grpSpPr>
        <p:sp>
          <p:nvSpPr>
            <p:cNvPr id="6" name="Google Shape;520;g25e6323f5e5_2_90">
              <a:extLst>
                <a:ext uri="{FF2B5EF4-FFF2-40B4-BE49-F238E27FC236}">
                  <a16:creationId xmlns:a16="http://schemas.microsoft.com/office/drawing/2014/main" id="{242F820F-D1A5-A797-99C4-1CB3B7011BB9}"/>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7" name="Picture 2" descr="Our Brand Identity » PES University">
              <a:extLst>
                <a:ext uri="{FF2B5EF4-FFF2-40B4-BE49-F238E27FC236}">
                  <a16:creationId xmlns:a16="http://schemas.microsoft.com/office/drawing/2014/main" id="{2138B814-3AF4-3B15-640A-8229B9284E0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422382" y="85157"/>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enter for Information Security, Forensics and Cyber ...">
              <a:extLst>
                <a:ext uri="{FF2B5EF4-FFF2-40B4-BE49-F238E27FC236}">
                  <a16:creationId xmlns:a16="http://schemas.microsoft.com/office/drawing/2014/main" id="{C378A47F-2FF4-FE30-6FF3-77A24C1B7626}"/>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880946" y="96932"/>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20;g25e6323f5e5_2_90">
              <a:extLst>
                <a:ext uri="{FF2B5EF4-FFF2-40B4-BE49-F238E27FC236}">
                  <a16:creationId xmlns:a16="http://schemas.microsoft.com/office/drawing/2014/main" id="{C631A0F2-E13B-97DD-47DF-490D460CFE62}"/>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718598586"/>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endParaRPr sz="2400" dirty="0"/>
          </a:p>
        </p:txBody>
      </p:sp>
      <p:sp>
        <p:nvSpPr>
          <p:cNvPr id="2" name="Google Shape;599;p2">
            <a:extLst>
              <a:ext uri="{FF2B5EF4-FFF2-40B4-BE49-F238E27FC236}">
                <a16:creationId xmlns:a16="http://schemas.microsoft.com/office/drawing/2014/main" id="{7A3BCEC2-0A3F-CF28-47D5-3DAE7FBA4ECF}"/>
              </a:ext>
            </a:extLst>
          </p:cNvPr>
          <p:cNvSpPr txBox="1"/>
          <p:nvPr/>
        </p:nvSpPr>
        <p:spPr>
          <a:xfrm>
            <a:off x="720000" y="1170559"/>
            <a:ext cx="7651840" cy="3740108"/>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600" b="0" i="0" u="none" strike="noStrike" cap="none" dirty="0">
                <a:solidFill>
                  <a:schemeClr val="dk1"/>
                </a:solidFill>
                <a:latin typeface="Barlow"/>
                <a:ea typeface="Barlow"/>
                <a:cs typeface="Barlow"/>
                <a:sym typeface="Barlow"/>
              </a:rPr>
              <a:t>Conventional static detection strategies by Anti viruses are : </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1" i="0" u="sng" strike="noStrike" cap="none" dirty="0">
                <a:solidFill>
                  <a:schemeClr val="dk1"/>
                </a:solidFill>
                <a:latin typeface="Barlow"/>
                <a:ea typeface="Barlow"/>
                <a:cs typeface="Barlow"/>
                <a:sym typeface="Barlow"/>
              </a:rPr>
              <a:t>Signature-Based Detection</a:t>
            </a:r>
            <a:r>
              <a:rPr lang="en-US" b="0" i="0" u="none" strike="noStrike" cap="none" dirty="0">
                <a:solidFill>
                  <a:schemeClr val="dk1"/>
                </a:solidFill>
                <a:latin typeface="Barlow"/>
                <a:ea typeface="Barlow"/>
                <a:cs typeface="Barlow"/>
                <a:sym typeface="Barlow"/>
              </a:rPr>
              <a:t>: Relies on known patterns or signatures of malware to identify threats. Compares files against a database of known malicious signatures.</a:t>
            </a:r>
          </a:p>
          <a:p>
            <a:pPr marL="457200" marR="0" lvl="0" indent="-317500" algn="l" rtl="0">
              <a:lnSpc>
                <a:spcPct val="115000"/>
              </a:lnSpc>
              <a:spcBef>
                <a:spcPts val="0"/>
              </a:spcBef>
              <a:spcAft>
                <a:spcPts val="0"/>
              </a:spcAft>
              <a:buClr>
                <a:schemeClr val="dk1"/>
              </a:buClr>
              <a:buSzPts val="1400"/>
              <a:buFont typeface="Open Sans"/>
              <a:buChar char="●"/>
            </a:pPr>
            <a:r>
              <a:rPr lang="en-US" b="0" i="0" u="none" strike="noStrike" cap="none" dirty="0">
                <a:solidFill>
                  <a:schemeClr val="dk1"/>
                </a:solidFill>
                <a:latin typeface="Barlow"/>
                <a:ea typeface="Barlow"/>
                <a:cs typeface="Barlow"/>
                <a:sym typeface="Barlow"/>
              </a:rPr>
              <a:t>Main signature is a hash (unique identifier) of the malware file, typically created through cryptographic algorithms like MD5, SHA-1, or SHA-256.</a:t>
            </a: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r>
              <a:rPr lang="en-US" b="1" i="0" u="sng" strike="noStrike" cap="none" dirty="0">
                <a:solidFill>
                  <a:schemeClr val="dk1"/>
                </a:solidFill>
                <a:latin typeface="Barlow"/>
                <a:ea typeface="Barlow"/>
                <a:cs typeface="Barlow"/>
                <a:sym typeface="Barlow"/>
              </a:rPr>
              <a:t>YARA Rules</a:t>
            </a:r>
            <a:r>
              <a:rPr lang="en-US" b="0" i="0" u="none" strike="noStrike" cap="none" dirty="0">
                <a:solidFill>
                  <a:schemeClr val="dk1"/>
                </a:solidFill>
                <a:latin typeface="Barlow"/>
                <a:ea typeface="Barlow"/>
                <a:cs typeface="Barlow"/>
                <a:sym typeface="Barlow"/>
              </a:rPr>
              <a:t>: Utilizes custom-defined rules to search for specific patterns or characteristics within files, enabling the detection of both known and custom malware variants. These rules can include Hex Strings, IP Addresses, File Size, String Pattern</a:t>
            </a:r>
            <a:r>
              <a:rPr lang="en-US" dirty="0">
                <a:solidFill>
                  <a:schemeClr val="dk1"/>
                </a:solidFill>
                <a:latin typeface="Barlow"/>
                <a:ea typeface="Barlow"/>
                <a:cs typeface="Barlow"/>
                <a:sym typeface="Barlow"/>
              </a:rPr>
              <a:t>s, etc.</a:t>
            </a:r>
            <a:endParaRPr lang="en-US" b="0" i="0" u="none" strike="noStrike" cap="none" dirty="0">
              <a:solidFill>
                <a:schemeClr val="dk1"/>
              </a:solidFill>
              <a:latin typeface="Barlow"/>
              <a:ea typeface="Barlow"/>
              <a:cs typeface="Barlow"/>
              <a:sym typeface="Barlow"/>
            </a:endParaRPr>
          </a:p>
          <a:p>
            <a:pPr marL="457200" marR="0" lvl="0" indent="-317500" algn="l" rtl="0">
              <a:lnSpc>
                <a:spcPct val="115000"/>
              </a:lnSpc>
              <a:spcBef>
                <a:spcPts val="0"/>
              </a:spcBef>
              <a:spcAft>
                <a:spcPts val="0"/>
              </a:spcAft>
              <a:buClr>
                <a:schemeClr val="dk1"/>
              </a:buClr>
              <a:buSzPts val="1400"/>
              <a:buFont typeface="Open Sans"/>
              <a:buChar char="●"/>
            </a:pPr>
            <a:endParaRPr lang="en-US" b="0" i="0" u="none" strike="noStrike" cap="none" dirty="0">
              <a:solidFill>
                <a:schemeClr val="dk1"/>
              </a:solidFill>
              <a:latin typeface="Barlow"/>
              <a:ea typeface="Barlow"/>
              <a:cs typeface="Barlow"/>
              <a:sym typeface="Barlow"/>
            </a:endParaRPr>
          </a:p>
        </p:txBody>
      </p:sp>
      <p:grpSp>
        <p:nvGrpSpPr>
          <p:cNvPr id="3" name="Group 2">
            <a:extLst>
              <a:ext uri="{FF2B5EF4-FFF2-40B4-BE49-F238E27FC236}">
                <a16:creationId xmlns:a16="http://schemas.microsoft.com/office/drawing/2014/main" id="{C7BB12ED-B4D3-0875-9513-ECD354469532}"/>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AFED0D86-A967-9C99-5B57-D517FC4BC44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09BCA30E-19D2-DF02-2447-AE8194FF46D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05B34F05-06C7-C9B0-5BC5-99A116A81B03}"/>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D38034E0-F428-2AC0-1019-856F3DCFC9C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26164062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25e6323f5e5_4_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645" name="Google Shape;645;g25e6323f5e5_4_10"/>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g25e6323f5e5_4_10"/>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7" name="Google Shape;647;g25e6323f5e5_4_10"/>
          <p:cNvGrpSpPr/>
          <p:nvPr/>
        </p:nvGrpSpPr>
        <p:grpSpPr>
          <a:xfrm>
            <a:off x="6409025" y="1509525"/>
            <a:ext cx="2178900" cy="1357274"/>
            <a:chOff x="6409025" y="1509525"/>
            <a:chExt cx="2178900" cy="1357274"/>
          </a:xfrm>
        </p:grpSpPr>
        <p:sp>
          <p:nvSpPr>
            <p:cNvPr id="648" name="Google Shape;648;g25e6323f5e5_4_10"/>
            <p:cNvSpPr txBox="1"/>
            <p:nvPr/>
          </p:nvSpPr>
          <p:spPr>
            <a:xfrm>
              <a:off x="6409025" y="1509525"/>
              <a:ext cx="2178900" cy="860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Research Publications</a:t>
              </a:r>
              <a:endParaRPr sz="2000" b="0" i="0" u="none" strike="noStrike" cap="none">
                <a:solidFill>
                  <a:srgbClr val="B7B7B7"/>
                </a:solidFill>
                <a:latin typeface="Secular One"/>
                <a:ea typeface="Secular One"/>
                <a:cs typeface="Secular One"/>
                <a:sym typeface="Secular One"/>
              </a:endParaRPr>
            </a:p>
          </p:txBody>
        </p:sp>
        <p:sp>
          <p:nvSpPr>
            <p:cNvPr id="649" name="Google Shape;649;g25e6323f5e5_4_10"/>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published work </a:t>
              </a:r>
              <a:endParaRPr sz="1400" b="0" i="0" u="none" strike="noStrike" cap="none">
                <a:solidFill>
                  <a:srgbClr val="B7B7B7"/>
                </a:solidFill>
                <a:latin typeface="Barlow"/>
                <a:ea typeface="Barlow"/>
                <a:cs typeface="Barlow"/>
                <a:sym typeface="Barlow"/>
              </a:endParaRPr>
            </a:p>
          </p:txBody>
        </p:sp>
      </p:grpSp>
      <p:grpSp>
        <p:nvGrpSpPr>
          <p:cNvPr id="650" name="Google Shape;650;g25e6323f5e5_4_10"/>
          <p:cNvGrpSpPr/>
          <p:nvPr/>
        </p:nvGrpSpPr>
        <p:grpSpPr>
          <a:xfrm>
            <a:off x="618450" y="3545875"/>
            <a:ext cx="2116800" cy="962700"/>
            <a:chOff x="618450" y="3545875"/>
            <a:chExt cx="2116800" cy="962700"/>
          </a:xfrm>
        </p:grpSpPr>
        <p:sp>
          <p:nvSpPr>
            <p:cNvPr id="651" name="Google Shape;651;g25e6323f5e5_4_10"/>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b="1">
                  <a:solidFill>
                    <a:srgbClr val="B7B7B7"/>
                  </a:solidFill>
                  <a:latin typeface="Barlow"/>
                  <a:ea typeface="Barlow"/>
                  <a:cs typeface="Barlow"/>
                  <a:sym typeface="Barlow"/>
                </a:rPr>
                <a:t>Milestones</a:t>
              </a:r>
              <a:r>
                <a:rPr lang="en">
                  <a:solidFill>
                    <a:srgbClr val="B7B7B7"/>
                  </a:solidFill>
                  <a:latin typeface="Barlow"/>
                  <a:ea typeface="Barlow"/>
                  <a:cs typeface="Barlow"/>
                  <a:sym typeface="Barlow"/>
                </a:rPr>
                <a:t> Accomplished</a:t>
              </a:r>
              <a:endParaRPr sz="1400" b="1" i="0" u="none" strike="noStrike" cap="none">
                <a:solidFill>
                  <a:srgbClr val="B7B7B7"/>
                </a:solidFill>
                <a:latin typeface="Barlow"/>
                <a:ea typeface="Barlow"/>
                <a:cs typeface="Barlow"/>
                <a:sym typeface="Barlow"/>
              </a:endParaRPr>
            </a:p>
          </p:txBody>
        </p:sp>
        <p:sp>
          <p:nvSpPr>
            <p:cNvPr id="652" name="Google Shape;652;g25e6323f5e5_4_10"/>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Project Recap</a:t>
              </a:r>
              <a:endParaRPr sz="2000" b="0" i="0" u="none" strike="noStrike" cap="none">
                <a:solidFill>
                  <a:srgbClr val="B7B7B7"/>
                </a:solidFill>
                <a:latin typeface="Secular One"/>
                <a:ea typeface="Secular One"/>
                <a:cs typeface="Secular One"/>
                <a:sym typeface="Secular One"/>
              </a:endParaRPr>
            </a:p>
          </p:txBody>
        </p:sp>
      </p:grpSp>
      <p:grpSp>
        <p:nvGrpSpPr>
          <p:cNvPr id="653" name="Google Shape;653;g25e6323f5e5_4_10"/>
          <p:cNvGrpSpPr/>
          <p:nvPr/>
        </p:nvGrpSpPr>
        <p:grpSpPr>
          <a:xfrm>
            <a:off x="6409025" y="3124200"/>
            <a:ext cx="2232300" cy="1384375"/>
            <a:chOff x="6409025" y="3124200"/>
            <a:chExt cx="2232300" cy="1384375"/>
          </a:xfrm>
        </p:grpSpPr>
        <p:sp>
          <p:nvSpPr>
            <p:cNvPr id="654" name="Google Shape;654;g25e6323f5e5_4_10"/>
            <p:cNvSpPr txBox="1"/>
            <p:nvPr/>
          </p:nvSpPr>
          <p:spPr>
            <a:xfrm>
              <a:off x="6409025" y="3124200"/>
              <a:ext cx="2232300" cy="8880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Conclusion &amp; Future Plan</a:t>
              </a:r>
              <a:endParaRPr sz="2000" b="0" i="0" u="none" strike="noStrike" cap="none">
                <a:solidFill>
                  <a:srgbClr val="B7B7B7"/>
                </a:solidFill>
                <a:latin typeface="Secular One"/>
                <a:ea typeface="Secular One"/>
                <a:cs typeface="Secular One"/>
                <a:sym typeface="Secular One"/>
              </a:endParaRPr>
            </a:p>
          </p:txBody>
        </p:sp>
        <p:sp>
          <p:nvSpPr>
            <p:cNvPr id="655" name="Google Shape;655;g25e6323f5e5_4_10"/>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What’s next?</a:t>
              </a:r>
              <a:endParaRPr sz="1400" b="1" i="0" u="none" strike="noStrike" cap="none">
                <a:solidFill>
                  <a:srgbClr val="B7B7B7"/>
                </a:solidFill>
                <a:latin typeface="Barlow"/>
                <a:ea typeface="Barlow"/>
                <a:cs typeface="Barlow"/>
                <a:sym typeface="Barlow"/>
              </a:endParaRPr>
            </a:p>
          </p:txBody>
        </p:sp>
      </p:grpSp>
      <p:grpSp>
        <p:nvGrpSpPr>
          <p:cNvPr id="656" name="Google Shape;656;g25e6323f5e5_4_10"/>
          <p:cNvGrpSpPr/>
          <p:nvPr/>
        </p:nvGrpSpPr>
        <p:grpSpPr>
          <a:xfrm>
            <a:off x="720000" y="1904099"/>
            <a:ext cx="2015100" cy="962700"/>
            <a:chOff x="720000" y="1904099"/>
            <a:chExt cx="2015100" cy="962700"/>
          </a:xfrm>
        </p:grpSpPr>
        <p:sp>
          <p:nvSpPr>
            <p:cNvPr id="657" name="Google Shape;657;g25e6323f5e5_4_10"/>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About</a:t>
              </a:r>
              <a:endParaRPr sz="2000" b="0" i="0" u="none" strike="noStrike" cap="none">
                <a:solidFill>
                  <a:schemeClr val="dk1"/>
                </a:solidFill>
                <a:latin typeface="Secular One"/>
                <a:ea typeface="Secular One"/>
                <a:cs typeface="Secular One"/>
                <a:sym typeface="Secular One"/>
              </a:endParaRPr>
            </a:p>
          </p:txBody>
        </p:sp>
        <p:sp>
          <p:nvSpPr>
            <p:cNvPr id="658" name="Google Shape;658;g25e6323f5e5_4_10"/>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a:solidFill>
                    <a:schemeClr val="dk1"/>
                  </a:solidFill>
                  <a:latin typeface="Barlow"/>
                  <a:ea typeface="Barlow"/>
                  <a:cs typeface="Barlow"/>
                  <a:sym typeface="Barlow"/>
                </a:rPr>
                <a:t>Project </a:t>
              </a:r>
              <a:r>
                <a:rPr lang="en" b="1">
                  <a:solidFill>
                    <a:schemeClr val="dk1"/>
                  </a:solidFill>
                  <a:latin typeface="Barlow"/>
                  <a:ea typeface="Barlow"/>
                  <a:cs typeface="Barlow"/>
                  <a:sym typeface="Barlow"/>
                </a:rPr>
                <a:t>Abstract</a:t>
              </a:r>
              <a:r>
                <a:rPr lang="en">
                  <a:solidFill>
                    <a:schemeClr val="dk1"/>
                  </a:solidFill>
                  <a:latin typeface="Barlow"/>
                  <a:ea typeface="Barlow"/>
                  <a:cs typeface="Barlow"/>
                  <a:sym typeface="Barlow"/>
                </a:rPr>
                <a:t> and </a:t>
              </a:r>
              <a:r>
                <a:rPr lang="en" b="1">
                  <a:solidFill>
                    <a:schemeClr val="dk1"/>
                  </a:solidFill>
                  <a:latin typeface="Barlow"/>
                  <a:ea typeface="Barlow"/>
                  <a:cs typeface="Barlow"/>
                  <a:sym typeface="Barlow"/>
                </a:rPr>
                <a:t>Scope</a:t>
              </a:r>
              <a:endParaRPr sz="1400" b="1" i="0" u="none" strike="noStrike" cap="none">
                <a:solidFill>
                  <a:schemeClr val="dk1"/>
                </a:solidFill>
                <a:latin typeface="Barlow"/>
                <a:ea typeface="Barlow"/>
                <a:cs typeface="Barlow"/>
                <a:sym typeface="Barlow"/>
              </a:endParaRPr>
            </a:p>
          </p:txBody>
        </p:sp>
      </p:grpSp>
      <p:cxnSp>
        <p:nvCxnSpPr>
          <p:cNvPr id="659" name="Google Shape;659;g25e6323f5e5_4_10"/>
          <p:cNvCxnSpPr>
            <a:stCxn id="645" idx="2"/>
            <a:endCxn id="657"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660" name="Google Shape;660;g25e6323f5e5_4_10"/>
          <p:cNvCxnSpPr>
            <a:stCxn id="645" idx="2"/>
            <a:endCxn id="652"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661" name="Google Shape;661;g25e6323f5e5_4_10"/>
          <p:cNvCxnSpPr>
            <a:stCxn id="646" idx="6"/>
            <a:endCxn id="648" idx="1"/>
          </p:cNvCxnSpPr>
          <p:nvPr/>
        </p:nvCxnSpPr>
        <p:spPr>
          <a:xfrm rot="10800000" flipH="1">
            <a:off x="5964675" y="1939975"/>
            <a:ext cx="444300" cy="10191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662" name="Google Shape;662;g25e6323f5e5_4_10"/>
          <p:cNvCxnSpPr>
            <a:stCxn id="646" idx="6"/>
            <a:endCxn id="654" idx="1"/>
          </p:cNvCxnSpPr>
          <p:nvPr/>
        </p:nvCxnSpPr>
        <p:spPr>
          <a:xfrm>
            <a:off x="5964675" y="2959075"/>
            <a:ext cx="444300" cy="6090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663" name="Google Shape;663;g25e6323f5e5_4_10"/>
          <p:cNvGrpSpPr/>
          <p:nvPr/>
        </p:nvGrpSpPr>
        <p:grpSpPr>
          <a:xfrm>
            <a:off x="3482512" y="1509525"/>
            <a:ext cx="2178989" cy="2999050"/>
            <a:chOff x="3482512" y="1509525"/>
            <a:chExt cx="2178989" cy="2999050"/>
          </a:xfrm>
        </p:grpSpPr>
        <p:sp>
          <p:nvSpPr>
            <p:cNvPr id="664" name="Google Shape;664;g25e6323f5e5_4_10"/>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65" name="Google Shape;665;g25e6323f5e5_4_10"/>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Review - 3</a:t>
              </a:r>
              <a:endParaRPr sz="2000" b="0" i="0" u="none" strike="noStrike" cap="none">
                <a:solidFill>
                  <a:srgbClr val="B7B7B7"/>
                </a:solidFill>
                <a:latin typeface="Secular One"/>
                <a:ea typeface="Secular One"/>
                <a:cs typeface="Secular One"/>
                <a:sym typeface="Secular One"/>
              </a:endParaRPr>
            </a:p>
          </p:txBody>
        </p:sp>
        <p:sp>
          <p:nvSpPr>
            <p:cNvPr id="666" name="Google Shape;666;g25e6323f5e5_4_10"/>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journey so far for Review - 3</a:t>
              </a:r>
              <a:endParaRPr sz="1400" b="0" i="0" u="none" strike="noStrike" cap="none">
                <a:solidFill>
                  <a:srgbClr val="B7B7B7"/>
                </a:solidFill>
                <a:latin typeface="Barlow"/>
                <a:ea typeface="Barlow"/>
                <a:cs typeface="Barlow"/>
                <a:sym typeface="Barlow"/>
              </a:endParaRPr>
            </a:p>
          </p:txBody>
        </p:sp>
      </p:grpSp>
      <p:cxnSp>
        <p:nvCxnSpPr>
          <p:cNvPr id="667" name="Google Shape;667;g25e6323f5e5_4_10"/>
          <p:cNvCxnSpPr>
            <a:stCxn id="664" idx="0"/>
            <a:endCxn id="665"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668" name="Google Shape;668;g25e6323f5e5_4_10"/>
          <p:cNvCxnSpPr>
            <a:stCxn id="664" idx="4"/>
            <a:endCxn id="666"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669" name="Google Shape;669;g25e6323f5e5_4_10"/>
          <p:cNvGrpSpPr/>
          <p:nvPr/>
        </p:nvGrpSpPr>
        <p:grpSpPr>
          <a:xfrm>
            <a:off x="4408543" y="2795665"/>
            <a:ext cx="326803" cy="325930"/>
            <a:chOff x="-46779100" y="3938500"/>
            <a:chExt cx="299325" cy="298525"/>
          </a:xfrm>
        </p:grpSpPr>
        <p:sp>
          <p:nvSpPr>
            <p:cNvPr id="670" name="Google Shape;670;g25e6323f5e5_4_1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g25e6323f5e5_4_1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2" name="Google Shape;672;g25e6323f5e5_4_10"/>
          <p:cNvGrpSpPr/>
          <p:nvPr/>
        </p:nvGrpSpPr>
        <p:grpSpPr>
          <a:xfrm>
            <a:off x="3367396" y="2793954"/>
            <a:ext cx="350004" cy="330242"/>
            <a:chOff x="-46422300" y="3936925"/>
            <a:chExt cx="320575" cy="302475"/>
          </a:xfrm>
        </p:grpSpPr>
        <p:sp>
          <p:nvSpPr>
            <p:cNvPr id="673" name="Google Shape;673;g25e6323f5e5_4_1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g25e6323f5e5_4_1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5" name="Google Shape;675;g25e6323f5e5_4_10"/>
          <p:cNvGrpSpPr/>
          <p:nvPr/>
        </p:nvGrpSpPr>
        <p:grpSpPr>
          <a:xfrm>
            <a:off x="5476417" y="2794935"/>
            <a:ext cx="250268" cy="328386"/>
            <a:chOff x="-46007225" y="3937825"/>
            <a:chExt cx="229225" cy="300775"/>
          </a:xfrm>
        </p:grpSpPr>
        <p:sp>
          <p:nvSpPr>
            <p:cNvPr id="676" name="Google Shape;676;g25e6323f5e5_4_1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g25e6323f5e5_4_1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g25e6323f5e5_4_1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g25e6323f5e5_4_1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g25e6323f5e5_4_1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g25e6323f5e5_4_1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g25e6323f5e5_4_1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g25e6323f5e5_4_1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g25e6323f5e5_4_1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g25e6323f5e5_4_1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86" name="Google Shape;686;g25e6323f5e5_4_10"/>
          <p:cNvPicPr preferRelativeResize="0"/>
          <p:nvPr/>
        </p:nvPicPr>
        <p:blipFill>
          <a:blip r:embed="rId3">
            <a:alphaModFix/>
          </a:blip>
          <a:stretch>
            <a:fillRect/>
          </a:stretch>
        </p:blipFill>
        <p:spPr>
          <a:xfrm>
            <a:off x="1300650" y="1851675"/>
            <a:ext cx="350000" cy="350000"/>
          </a:xfrm>
          <a:prstGeom prst="rect">
            <a:avLst/>
          </a:prstGeom>
          <a:noFill/>
          <a:ln>
            <a:noFill/>
          </a:ln>
        </p:spPr>
      </p:pic>
      <p:grpSp>
        <p:nvGrpSpPr>
          <p:cNvPr id="2" name="Group 1">
            <a:extLst>
              <a:ext uri="{FF2B5EF4-FFF2-40B4-BE49-F238E27FC236}">
                <a16:creationId xmlns:a16="http://schemas.microsoft.com/office/drawing/2014/main" id="{91B36A2C-C952-5CE8-02D1-DEA8EB3D8D3F}"/>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540527FF-71AB-F5C3-4304-62A2E5994AF9}"/>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E2EC009A-3954-8BC3-08B8-850D4DFFB565}"/>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E14B25E4-E3C2-2083-D205-2D12D1959B6A}"/>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F4AC9A27-D6DE-4AF3-995A-A25FFCF39817}"/>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endParaRPr sz="2400" dirty="0"/>
          </a:p>
        </p:txBody>
      </p:sp>
      <p:sp>
        <p:nvSpPr>
          <p:cNvPr id="2" name="Google Shape;599;p2">
            <a:extLst>
              <a:ext uri="{FF2B5EF4-FFF2-40B4-BE49-F238E27FC236}">
                <a16:creationId xmlns:a16="http://schemas.microsoft.com/office/drawing/2014/main" id="{7A3BCEC2-0A3F-CF28-47D5-3DAE7FBA4ECF}"/>
              </a:ext>
            </a:extLst>
          </p:cNvPr>
          <p:cNvSpPr txBox="1"/>
          <p:nvPr/>
        </p:nvSpPr>
        <p:spPr>
          <a:xfrm>
            <a:off x="720000" y="1170559"/>
            <a:ext cx="2231018" cy="485059"/>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600" dirty="0">
                <a:solidFill>
                  <a:schemeClr val="dk1"/>
                </a:solidFill>
                <a:latin typeface="Barlow"/>
                <a:ea typeface="Barlow"/>
                <a:cs typeface="Barlow"/>
                <a:sym typeface="Barlow"/>
              </a:rPr>
              <a:t>YARA Rules Format:</a:t>
            </a:r>
            <a:endParaRPr lang="en-US" b="0" i="0" u="none" strike="noStrike" cap="none" dirty="0">
              <a:solidFill>
                <a:schemeClr val="dk1"/>
              </a:solidFill>
              <a:latin typeface="Barlow"/>
              <a:ea typeface="Barlow"/>
              <a:cs typeface="Barlow"/>
              <a:sym typeface="Barlow"/>
            </a:endParaRPr>
          </a:p>
        </p:txBody>
      </p:sp>
      <p:pic>
        <p:nvPicPr>
          <p:cNvPr id="28674" name="Picture 2">
            <a:extLst>
              <a:ext uri="{FF2B5EF4-FFF2-40B4-BE49-F238E27FC236}">
                <a16:creationId xmlns:a16="http://schemas.microsoft.com/office/drawing/2014/main" id="{63E4266E-D9E8-A450-A71B-6403D84AD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482" y="1829003"/>
            <a:ext cx="4233036" cy="229458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6A8E648-D4DA-871D-7EAB-B7CA0A4ABF17}"/>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C3D0E38F-A189-B061-C8E7-A9BCC58976B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371E737A-7481-8BD8-2964-A7AE81084A60}"/>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7CB979BD-4F7B-5A8B-D477-20CF6CCF5077}"/>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02C812D1-9DD9-9044-9879-60D5FD670401}"/>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87146868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endParaRPr sz="2400" dirty="0"/>
          </a:p>
        </p:txBody>
      </p:sp>
      <p:sp>
        <p:nvSpPr>
          <p:cNvPr id="2" name="Google Shape;599;p2">
            <a:extLst>
              <a:ext uri="{FF2B5EF4-FFF2-40B4-BE49-F238E27FC236}">
                <a16:creationId xmlns:a16="http://schemas.microsoft.com/office/drawing/2014/main" id="{7A3BCEC2-0A3F-CF28-47D5-3DAE7FBA4ECF}"/>
              </a:ext>
            </a:extLst>
          </p:cNvPr>
          <p:cNvSpPr txBox="1"/>
          <p:nvPr/>
        </p:nvSpPr>
        <p:spPr>
          <a:xfrm>
            <a:off x="720000" y="1357482"/>
            <a:ext cx="7651840" cy="3021229"/>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Conventional YARA rule generation requires extensive human intervention and expertise.</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8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Yara Generators generate YARA rules (though not precise) for single as well as bulk of malwares automatically thus fastening the process of Yara rule generation.</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8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dirty="0">
                <a:solidFill>
                  <a:schemeClr val="dk1"/>
                </a:solidFill>
                <a:latin typeface="Barlow"/>
                <a:ea typeface="Barlow"/>
                <a:cs typeface="Barlow"/>
                <a:sym typeface="Barlow"/>
              </a:rPr>
              <a:t>Automation: </a:t>
            </a:r>
            <a:r>
              <a:rPr lang="en-US" sz="1800" b="0" i="0" u="none" strike="noStrike" cap="none" dirty="0">
                <a:solidFill>
                  <a:schemeClr val="dk1"/>
                </a:solidFill>
                <a:latin typeface="Barlow"/>
                <a:ea typeface="Barlow"/>
                <a:cs typeface="Barlow"/>
                <a:sym typeface="Barlow"/>
              </a:rPr>
              <a:t>Given a set up input files that belong to a given malware family, </a:t>
            </a:r>
            <a:r>
              <a:rPr lang="en-US" sz="1800" b="0" i="0" u="none" strike="noStrike" cap="none" dirty="0" err="1">
                <a:solidFill>
                  <a:schemeClr val="dk1"/>
                </a:solidFill>
                <a:latin typeface="Barlow"/>
                <a:ea typeface="Barlow"/>
                <a:cs typeface="Barlow"/>
                <a:sym typeface="Barlow"/>
              </a:rPr>
              <a:t>AutoYara</a:t>
            </a:r>
            <a:r>
              <a:rPr lang="en-US" sz="1800" b="0" i="0" u="none" strike="noStrike" cap="none" dirty="0">
                <a:solidFill>
                  <a:schemeClr val="dk1"/>
                </a:solidFill>
                <a:latin typeface="Barlow"/>
                <a:ea typeface="Barlow"/>
                <a:cs typeface="Barlow"/>
                <a:sym typeface="Barlow"/>
              </a:rPr>
              <a:t> can create Yara rules from the input samples.</a:t>
            </a:r>
          </a:p>
          <a:p>
            <a:pPr marL="139700" marR="0" lvl="0" algn="l" rtl="0">
              <a:lnSpc>
                <a:spcPct val="115000"/>
              </a:lnSpc>
              <a:spcBef>
                <a:spcPts val="0"/>
              </a:spcBef>
              <a:spcAft>
                <a:spcPts val="0"/>
              </a:spcAft>
              <a:buClr>
                <a:schemeClr val="dk1"/>
              </a:buClr>
              <a:buSzPts val="1400"/>
            </a:pPr>
            <a:endParaRPr lang="en-US" sz="1800"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endParaRPr lang="en-US" sz="1800" b="0" i="0" u="none" strike="noStrike" cap="none" dirty="0">
              <a:solidFill>
                <a:schemeClr val="dk1"/>
              </a:solidFill>
              <a:latin typeface="Barlow"/>
              <a:ea typeface="Barlow"/>
              <a:cs typeface="Barlow"/>
              <a:sym typeface="Barlow"/>
            </a:endParaRPr>
          </a:p>
        </p:txBody>
      </p:sp>
      <p:grpSp>
        <p:nvGrpSpPr>
          <p:cNvPr id="3" name="Group 2">
            <a:extLst>
              <a:ext uri="{FF2B5EF4-FFF2-40B4-BE49-F238E27FC236}">
                <a16:creationId xmlns:a16="http://schemas.microsoft.com/office/drawing/2014/main" id="{9963E5C9-E74F-B474-62CA-D8879272EED1}"/>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314F03C7-697C-2A02-8B75-3D2CC6E484E6}"/>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900E7530-76CA-76E3-3D1D-752EC7D647E4}"/>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918229AA-7676-7382-D5DD-38FFF08837D4}"/>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06DAE7D7-E245-A05A-9BDF-6C5A5DD5CE0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445652888"/>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endParaRPr sz="2400" dirty="0"/>
          </a:p>
        </p:txBody>
      </p:sp>
      <p:grpSp>
        <p:nvGrpSpPr>
          <p:cNvPr id="3" name="Group 2">
            <a:extLst>
              <a:ext uri="{FF2B5EF4-FFF2-40B4-BE49-F238E27FC236}">
                <a16:creationId xmlns:a16="http://schemas.microsoft.com/office/drawing/2014/main" id="{9963E5C9-E74F-B474-62CA-D8879272EED1}"/>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314F03C7-697C-2A02-8B75-3D2CC6E484E6}"/>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900E7530-76CA-76E3-3D1D-752EC7D647E4}"/>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918229AA-7676-7382-D5DD-38FFF08837D4}"/>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06DAE7D7-E245-A05A-9BDF-6C5A5DD5CE0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9" name="Picture 8">
            <a:extLst>
              <a:ext uri="{FF2B5EF4-FFF2-40B4-BE49-F238E27FC236}">
                <a16:creationId xmlns:a16="http://schemas.microsoft.com/office/drawing/2014/main" id="{59428138-6063-9B85-D18B-7FCD70649014}"/>
              </a:ext>
            </a:extLst>
          </p:cNvPr>
          <p:cNvPicPr>
            <a:picLocks noChangeAspect="1"/>
          </p:cNvPicPr>
          <p:nvPr/>
        </p:nvPicPr>
        <p:blipFill>
          <a:blip r:embed="rId5"/>
          <a:stretch>
            <a:fillRect/>
          </a:stretch>
        </p:blipFill>
        <p:spPr>
          <a:xfrm>
            <a:off x="1076464" y="1232440"/>
            <a:ext cx="6260168" cy="3466035"/>
          </a:xfrm>
          <a:prstGeom prst="rect">
            <a:avLst/>
          </a:prstGeom>
        </p:spPr>
      </p:pic>
    </p:spTree>
    <p:extLst>
      <p:ext uri="{BB962C8B-B14F-4D97-AF65-F5344CB8AC3E}">
        <p14:creationId xmlns:p14="http://schemas.microsoft.com/office/powerpoint/2010/main" val="2709912544"/>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endParaRPr sz="2400" dirty="0"/>
          </a:p>
        </p:txBody>
      </p:sp>
      <p:sp>
        <p:nvSpPr>
          <p:cNvPr id="2" name="Google Shape;599;p2">
            <a:extLst>
              <a:ext uri="{FF2B5EF4-FFF2-40B4-BE49-F238E27FC236}">
                <a16:creationId xmlns:a16="http://schemas.microsoft.com/office/drawing/2014/main" id="{7A3BCEC2-0A3F-CF28-47D5-3DAE7FBA4ECF}"/>
              </a:ext>
            </a:extLst>
          </p:cNvPr>
          <p:cNvSpPr txBox="1"/>
          <p:nvPr/>
        </p:nvSpPr>
        <p:spPr>
          <a:xfrm>
            <a:off x="720000" y="1170559"/>
            <a:ext cx="7651840" cy="3740108"/>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800" b="0" i="0" u="none" strike="noStrike" cap="none" dirty="0">
                <a:solidFill>
                  <a:schemeClr val="dk1"/>
                </a:solidFill>
                <a:latin typeface="Barlow"/>
                <a:ea typeface="Barlow"/>
                <a:cs typeface="Barlow"/>
                <a:sym typeface="Barlow"/>
              </a:rPr>
              <a:t>Limitations of static detection techniques : </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i="0" u="sng" strike="noStrike" cap="none" dirty="0">
                <a:solidFill>
                  <a:schemeClr val="dk1"/>
                </a:solidFill>
                <a:latin typeface="Barlow"/>
                <a:ea typeface="Barlow"/>
                <a:cs typeface="Barlow"/>
                <a:sym typeface="Barlow"/>
              </a:rPr>
              <a:t>Limited to Known Signatures</a:t>
            </a:r>
            <a:r>
              <a:rPr lang="en-US" sz="1600" b="0" i="0" u="none" strike="noStrike" cap="none" dirty="0">
                <a:solidFill>
                  <a:schemeClr val="dk1"/>
                </a:solidFill>
                <a:latin typeface="Barlow"/>
                <a:ea typeface="Barlow"/>
                <a:cs typeface="Barlow"/>
                <a:sym typeface="Barlow"/>
              </a:rPr>
              <a:t>: They are only effective against known malware signatures and cannot detect new or previously unseen threats.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i="0" u="sng" strike="noStrike" cap="none" dirty="0">
                <a:solidFill>
                  <a:schemeClr val="dk1"/>
                </a:solidFill>
                <a:latin typeface="Barlow"/>
                <a:ea typeface="Barlow"/>
                <a:cs typeface="Barlow"/>
                <a:sym typeface="Barlow"/>
              </a:rPr>
              <a:t>Susceptible to Evasion Tactics</a:t>
            </a:r>
            <a:r>
              <a:rPr lang="en-US" sz="1600" b="0" i="0" u="none" strike="noStrike" cap="none" dirty="0">
                <a:solidFill>
                  <a:schemeClr val="dk1"/>
                </a:solidFill>
                <a:latin typeface="Barlow"/>
                <a:ea typeface="Barlow"/>
                <a:cs typeface="Barlow"/>
                <a:sym typeface="Barlow"/>
              </a:rPr>
              <a:t>: Attackers can easily modify malware to evade static detection by altering signatures, obfuscating code, or using encryption, rendering static techniques less effective in such cases.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i="0" u="sng" strike="noStrike" cap="none" dirty="0">
                <a:solidFill>
                  <a:schemeClr val="dk1"/>
                </a:solidFill>
                <a:latin typeface="Barlow"/>
                <a:ea typeface="Barlow"/>
                <a:cs typeface="Barlow"/>
                <a:sym typeface="Barlow"/>
              </a:rPr>
              <a:t>Poor at Detecting Fileless Malware</a:t>
            </a:r>
            <a:r>
              <a:rPr lang="en-US" sz="1600" b="0" i="0" u="none" strike="noStrike" cap="none" dirty="0">
                <a:solidFill>
                  <a:schemeClr val="dk1"/>
                </a:solidFill>
                <a:latin typeface="Barlow"/>
                <a:ea typeface="Barlow"/>
                <a:cs typeface="Barlow"/>
                <a:sym typeface="Barlow"/>
              </a:rPr>
              <a:t>: Static detection methods primarily target file-based malware, making them less effective in identifying fileless or memory-resident malware, which doesn't rely on traditional files for execution and is more challenging to detect.</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p:txBody>
      </p:sp>
      <p:grpSp>
        <p:nvGrpSpPr>
          <p:cNvPr id="3" name="Group 2">
            <a:extLst>
              <a:ext uri="{FF2B5EF4-FFF2-40B4-BE49-F238E27FC236}">
                <a16:creationId xmlns:a16="http://schemas.microsoft.com/office/drawing/2014/main" id="{2BEA9B42-7B8D-08C1-7822-0A95AE18F58E}"/>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584A12CE-83E1-9D7F-AC9E-B38EFEBE18C9}"/>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F60D5B39-BE9E-CFD6-3D52-3458BE0DC71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7881117A-63AB-C611-2471-DF895F9C7F04}"/>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8325B2C7-7BE0-E2A7-4FB4-787B220FD861}"/>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764246232"/>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8" name="Google Shape;758;p33"/>
          <p:cNvSpPr txBox="1">
            <a:spLocks noGrp="1"/>
          </p:cNvSpPr>
          <p:nvPr>
            <p:ph type="title"/>
          </p:nvPr>
        </p:nvSpPr>
        <p:spPr>
          <a:xfrm>
            <a:off x="3158687" y="1615832"/>
            <a:ext cx="4547838" cy="19118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Behavioural Rule Generators</a:t>
            </a:r>
            <a:br>
              <a:rPr lang="en" dirty="0"/>
            </a:br>
            <a:r>
              <a:rPr lang="en" dirty="0"/>
              <a:t>(BRGs)</a:t>
            </a:r>
            <a:endParaRPr dirty="0"/>
          </a:p>
        </p:txBody>
      </p:sp>
      <p:grpSp>
        <p:nvGrpSpPr>
          <p:cNvPr id="783" name="Google Shape;783;p33"/>
          <p:cNvGrpSpPr/>
          <p:nvPr/>
        </p:nvGrpSpPr>
        <p:grpSpPr>
          <a:xfrm>
            <a:off x="1818862" y="1289981"/>
            <a:ext cx="915226" cy="2593242"/>
            <a:chOff x="6905619" y="818344"/>
            <a:chExt cx="1280216" cy="3627419"/>
          </a:xfrm>
        </p:grpSpPr>
        <p:sp>
          <p:nvSpPr>
            <p:cNvPr id="784" name="Google Shape;784;p33"/>
            <p:cNvSpPr/>
            <p:nvPr/>
          </p:nvSpPr>
          <p:spPr>
            <a:xfrm>
              <a:off x="6905619" y="4137203"/>
              <a:ext cx="1280216" cy="308561"/>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7028366" y="1563858"/>
              <a:ext cx="484579" cy="1509059"/>
            </a:xfrm>
            <a:custGeom>
              <a:avLst/>
              <a:gdLst/>
              <a:ahLst/>
              <a:cxnLst/>
              <a:rect l="l" t="t" r="r" b="b"/>
              <a:pathLst>
                <a:path w="7568" h="23568" extrusionOk="0">
                  <a:moveTo>
                    <a:pt x="1312" y="0"/>
                  </a:moveTo>
                  <a:cubicBezTo>
                    <a:pt x="783" y="1628"/>
                    <a:pt x="364" y="3364"/>
                    <a:pt x="146" y="5167"/>
                  </a:cubicBezTo>
                  <a:cubicBezTo>
                    <a:pt x="1" y="6360"/>
                    <a:pt x="408" y="7552"/>
                    <a:pt x="1267" y="8392"/>
                  </a:cubicBezTo>
                  <a:lnTo>
                    <a:pt x="5448" y="12480"/>
                  </a:lnTo>
                  <a:lnTo>
                    <a:pt x="5448" y="12480"/>
                  </a:lnTo>
                  <a:lnTo>
                    <a:pt x="36" y="9402"/>
                  </a:lnTo>
                  <a:lnTo>
                    <a:pt x="36" y="9424"/>
                  </a:lnTo>
                  <a:cubicBezTo>
                    <a:pt x="53" y="9805"/>
                    <a:pt x="93" y="10184"/>
                    <a:pt x="155" y="10559"/>
                  </a:cubicBezTo>
                  <a:cubicBezTo>
                    <a:pt x="157" y="10568"/>
                    <a:pt x="158" y="10577"/>
                    <a:pt x="159" y="10586"/>
                  </a:cubicBezTo>
                  <a:cubicBezTo>
                    <a:pt x="441" y="12306"/>
                    <a:pt x="1387" y="15663"/>
                    <a:pt x="4528" y="18913"/>
                  </a:cubicBezTo>
                  <a:cubicBezTo>
                    <a:pt x="4528" y="18913"/>
                    <a:pt x="6150" y="20459"/>
                    <a:pt x="6582" y="22762"/>
                  </a:cubicBezTo>
                  <a:cubicBezTo>
                    <a:pt x="6632" y="23027"/>
                    <a:pt x="6665" y="23297"/>
                    <a:pt x="6680" y="23567"/>
                  </a:cubicBezTo>
                  <a:lnTo>
                    <a:pt x="7448" y="23567"/>
                  </a:lnTo>
                  <a:lnTo>
                    <a:pt x="7567" y="8041"/>
                  </a:lnTo>
                  <a:lnTo>
                    <a:pt x="1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569173" y="818473"/>
              <a:ext cx="466010" cy="1314536"/>
            </a:xfrm>
            <a:custGeom>
              <a:avLst/>
              <a:gdLst/>
              <a:ahLst/>
              <a:cxnLst/>
              <a:rect l="l" t="t" r="r" b="b"/>
              <a:pathLst>
                <a:path w="7278" h="20530" extrusionOk="0">
                  <a:moveTo>
                    <a:pt x="0" y="1"/>
                  </a:moveTo>
                  <a:lnTo>
                    <a:pt x="157" y="20529"/>
                  </a:lnTo>
                  <a:lnTo>
                    <a:pt x="7278" y="15009"/>
                  </a:lnTo>
                  <a:cubicBezTo>
                    <a:pt x="7053" y="13854"/>
                    <a:pt x="6752" y="12714"/>
                    <a:pt x="6380" y="11598"/>
                  </a:cubicBezTo>
                  <a:lnTo>
                    <a:pt x="2266" y="15009"/>
                  </a:lnTo>
                  <a:lnTo>
                    <a:pt x="5639" y="9559"/>
                  </a:lnTo>
                  <a:cubicBezTo>
                    <a:pt x="5342" y="8830"/>
                    <a:pt x="5023" y="8127"/>
                    <a:pt x="4699" y="7456"/>
                  </a:cubicBezTo>
                  <a:lnTo>
                    <a:pt x="2330" y="11094"/>
                  </a:lnTo>
                  <a:lnTo>
                    <a:pt x="3638" y="8153"/>
                  </a:lnTo>
                  <a:cubicBezTo>
                    <a:pt x="4071" y="7181"/>
                    <a:pt x="4009" y="6061"/>
                    <a:pt x="3484" y="5135"/>
                  </a:cubicBezTo>
                  <a:cubicBezTo>
                    <a:pt x="1688" y="1973"/>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7130560" y="818344"/>
              <a:ext cx="391607" cy="1180201"/>
            </a:xfrm>
            <a:custGeom>
              <a:avLst/>
              <a:gdLst/>
              <a:ahLst/>
              <a:cxnLst/>
              <a:rect l="l" t="t" r="r" b="b"/>
              <a:pathLst>
                <a:path w="6116" h="18432" extrusionOk="0">
                  <a:moveTo>
                    <a:pt x="6115" y="1"/>
                  </a:moveTo>
                  <a:cubicBezTo>
                    <a:pt x="6115" y="1"/>
                    <a:pt x="4432" y="1974"/>
                    <a:pt x="2633" y="5141"/>
                  </a:cubicBezTo>
                  <a:cubicBezTo>
                    <a:pt x="2107" y="6066"/>
                    <a:pt x="2046" y="7186"/>
                    <a:pt x="2478" y="8158"/>
                  </a:cubicBezTo>
                  <a:lnTo>
                    <a:pt x="3786" y="11096"/>
                  </a:lnTo>
                  <a:lnTo>
                    <a:pt x="1415" y="7458"/>
                  </a:lnTo>
                  <a:cubicBezTo>
                    <a:pt x="1092" y="8130"/>
                    <a:pt x="390" y="9623"/>
                    <a:pt x="1" y="10711"/>
                  </a:cubicBezTo>
                  <a:lnTo>
                    <a:pt x="5979" y="18431"/>
                  </a:lnTo>
                  <a:lnTo>
                    <a:pt x="6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7579930" y="1837335"/>
              <a:ext cx="483426" cy="1235203"/>
            </a:xfrm>
            <a:custGeom>
              <a:avLst/>
              <a:gdLst/>
              <a:ahLst/>
              <a:cxnLst/>
              <a:rect l="l" t="t" r="r" b="b"/>
              <a:pathLst>
                <a:path w="7550" h="19291" extrusionOk="0">
                  <a:moveTo>
                    <a:pt x="7272" y="0"/>
                  </a:moveTo>
                  <a:lnTo>
                    <a:pt x="0" y="5634"/>
                  </a:lnTo>
                  <a:lnTo>
                    <a:pt x="97" y="19291"/>
                  </a:lnTo>
                  <a:lnTo>
                    <a:pt x="865" y="19291"/>
                  </a:lnTo>
                  <a:cubicBezTo>
                    <a:pt x="876" y="19021"/>
                    <a:pt x="913" y="18755"/>
                    <a:pt x="962" y="18491"/>
                  </a:cubicBezTo>
                  <a:lnTo>
                    <a:pt x="962" y="18485"/>
                  </a:lnTo>
                  <a:cubicBezTo>
                    <a:pt x="1394" y="16187"/>
                    <a:pt x="3017" y="14641"/>
                    <a:pt x="3017" y="14641"/>
                  </a:cubicBezTo>
                  <a:cubicBezTo>
                    <a:pt x="5374" y="12203"/>
                    <a:pt x="6494" y="9711"/>
                    <a:pt x="7023" y="7883"/>
                  </a:cubicBezTo>
                  <a:cubicBezTo>
                    <a:pt x="7172" y="7368"/>
                    <a:pt x="7291" y="6844"/>
                    <a:pt x="7379" y="6315"/>
                  </a:cubicBezTo>
                  <a:cubicBezTo>
                    <a:pt x="7385" y="6299"/>
                    <a:pt x="7391" y="6299"/>
                    <a:pt x="7391" y="6288"/>
                  </a:cubicBezTo>
                  <a:cubicBezTo>
                    <a:pt x="7493" y="5651"/>
                    <a:pt x="7504" y="5244"/>
                    <a:pt x="7510" y="5153"/>
                  </a:cubicBezTo>
                  <a:lnTo>
                    <a:pt x="7510" y="5137"/>
                  </a:lnTo>
                  <a:lnTo>
                    <a:pt x="2098" y="8208"/>
                  </a:lnTo>
                  <a:lnTo>
                    <a:pt x="6901" y="3513"/>
                  </a:lnTo>
                  <a:cubicBezTo>
                    <a:pt x="7322" y="3103"/>
                    <a:pt x="7550" y="2526"/>
                    <a:pt x="7500" y="1940"/>
                  </a:cubicBezTo>
                  <a:lnTo>
                    <a:pt x="7499" y="1931"/>
                  </a:lnTo>
                  <a:cubicBezTo>
                    <a:pt x="7483" y="1681"/>
                    <a:pt x="7456" y="1427"/>
                    <a:pt x="7428" y="1179"/>
                  </a:cubicBezTo>
                  <a:cubicBezTo>
                    <a:pt x="7412" y="1006"/>
                    <a:pt x="7391" y="833"/>
                    <a:pt x="7364" y="660"/>
                  </a:cubicBezTo>
                  <a:cubicBezTo>
                    <a:pt x="7342" y="481"/>
                    <a:pt x="7321" y="303"/>
                    <a:pt x="7288" y="125"/>
                  </a:cubicBezTo>
                  <a:cubicBezTo>
                    <a:pt x="7283" y="82"/>
                    <a:pt x="7277" y="38"/>
                    <a:pt x="7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7133185" y="3072494"/>
              <a:ext cx="825091" cy="1219003"/>
            </a:xfrm>
            <a:custGeom>
              <a:avLst/>
              <a:gdLst/>
              <a:ahLst/>
              <a:cxnLst/>
              <a:rect l="l" t="t" r="r" b="b"/>
              <a:pathLst>
                <a:path w="12886" h="19038" extrusionOk="0">
                  <a:moveTo>
                    <a:pt x="2483" y="1"/>
                  </a:moveTo>
                  <a:cubicBezTo>
                    <a:pt x="2147" y="1"/>
                    <a:pt x="1875" y="273"/>
                    <a:pt x="1875" y="609"/>
                  </a:cubicBezTo>
                  <a:lnTo>
                    <a:pt x="1875" y="2688"/>
                  </a:lnTo>
                  <a:cubicBezTo>
                    <a:pt x="1875" y="3024"/>
                    <a:pt x="2147" y="3296"/>
                    <a:pt x="2483" y="3296"/>
                  </a:cubicBezTo>
                  <a:lnTo>
                    <a:pt x="3147" y="3296"/>
                  </a:lnTo>
                  <a:lnTo>
                    <a:pt x="3147" y="5395"/>
                  </a:lnTo>
                  <a:lnTo>
                    <a:pt x="230" y="10047"/>
                  </a:lnTo>
                  <a:cubicBezTo>
                    <a:pt x="1" y="10411"/>
                    <a:pt x="14" y="10877"/>
                    <a:pt x="264" y="11227"/>
                  </a:cubicBezTo>
                  <a:lnTo>
                    <a:pt x="5577" y="18703"/>
                  </a:lnTo>
                  <a:cubicBezTo>
                    <a:pt x="5677" y="18844"/>
                    <a:pt x="5811" y="18959"/>
                    <a:pt x="5966" y="19037"/>
                  </a:cubicBezTo>
                  <a:lnTo>
                    <a:pt x="5966" y="10806"/>
                  </a:lnTo>
                  <a:cubicBezTo>
                    <a:pt x="5588" y="10590"/>
                    <a:pt x="5402" y="10146"/>
                    <a:pt x="5514" y="9725"/>
                  </a:cubicBezTo>
                  <a:cubicBezTo>
                    <a:pt x="5625" y="9303"/>
                    <a:pt x="6007" y="9009"/>
                    <a:pt x="6443" y="9009"/>
                  </a:cubicBezTo>
                  <a:cubicBezTo>
                    <a:pt x="6880" y="9009"/>
                    <a:pt x="7261" y="9303"/>
                    <a:pt x="7372" y="9725"/>
                  </a:cubicBezTo>
                  <a:cubicBezTo>
                    <a:pt x="7484" y="10146"/>
                    <a:pt x="7298" y="10590"/>
                    <a:pt x="6919" y="10806"/>
                  </a:cubicBezTo>
                  <a:lnTo>
                    <a:pt x="6919" y="19037"/>
                  </a:lnTo>
                  <a:cubicBezTo>
                    <a:pt x="7075" y="18959"/>
                    <a:pt x="7209" y="18844"/>
                    <a:pt x="7308" y="18703"/>
                  </a:cubicBezTo>
                  <a:lnTo>
                    <a:pt x="12623" y="11227"/>
                  </a:lnTo>
                  <a:cubicBezTo>
                    <a:pt x="12872" y="10877"/>
                    <a:pt x="12885" y="10411"/>
                    <a:pt x="12657" y="10047"/>
                  </a:cubicBezTo>
                  <a:lnTo>
                    <a:pt x="9738" y="5395"/>
                  </a:lnTo>
                  <a:lnTo>
                    <a:pt x="9738" y="3296"/>
                  </a:lnTo>
                  <a:lnTo>
                    <a:pt x="10403" y="3296"/>
                  </a:lnTo>
                  <a:cubicBezTo>
                    <a:pt x="10739" y="3296"/>
                    <a:pt x="11011" y="3024"/>
                    <a:pt x="11011" y="2688"/>
                  </a:cubicBezTo>
                  <a:lnTo>
                    <a:pt x="11011" y="609"/>
                  </a:lnTo>
                  <a:cubicBezTo>
                    <a:pt x="11011" y="273"/>
                    <a:pt x="10739"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2796D62E-4E0E-1A5B-DEDE-17E0AB7A4F42}"/>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0D749112-27DC-A158-650A-181E7E3F599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9527C77D-5CBE-4D22-657B-A29CEF7427C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74D9058-5B41-7405-55A0-41E510B8F79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CB05878C-CB1C-DBB6-27F1-9049BA88B7D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4239039926"/>
      </p:ext>
    </p:extLst>
  </p:cSld>
  <p:clrMapOvr>
    <a:masterClrMapping/>
  </p:clrMapOvr>
  <p:transition spd="slow">
    <p:push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endParaRPr sz="2400" dirty="0"/>
          </a:p>
        </p:txBody>
      </p:sp>
      <p:sp>
        <p:nvSpPr>
          <p:cNvPr id="2" name="Google Shape;599;p2">
            <a:extLst>
              <a:ext uri="{FF2B5EF4-FFF2-40B4-BE49-F238E27FC236}">
                <a16:creationId xmlns:a16="http://schemas.microsoft.com/office/drawing/2014/main" id="{7A3BCEC2-0A3F-CF28-47D5-3DAE7FBA4ECF}"/>
              </a:ext>
            </a:extLst>
          </p:cNvPr>
          <p:cNvSpPr txBox="1"/>
          <p:nvPr/>
        </p:nvSpPr>
        <p:spPr>
          <a:xfrm>
            <a:off x="720000" y="1170559"/>
            <a:ext cx="7651840" cy="3394668"/>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IN" sz="1800" b="1" i="0" u="sng" strike="noStrike" cap="none" dirty="0">
                <a:solidFill>
                  <a:schemeClr val="dk1"/>
                </a:solidFill>
                <a:latin typeface="Barlow"/>
                <a:ea typeface="Barlow"/>
                <a:cs typeface="Barlow"/>
                <a:sym typeface="Barlow"/>
              </a:rPr>
              <a:t>Behavioural</a:t>
            </a:r>
            <a:r>
              <a:rPr lang="en-US" sz="1800" b="1" i="0" u="sng" strike="noStrike" cap="none" dirty="0">
                <a:solidFill>
                  <a:schemeClr val="dk1"/>
                </a:solidFill>
                <a:latin typeface="Barlow"/>
                <a:ea typeface="Barlow"/>
                <a:cs typeface="Barlow"/>
                <a:sym typeface="Barlow"/>
              </a:rPr>
              <a:t> detection </a:t>
            </a:r>
            <a:r>
              <a:rPr lang="en-US" sz="1800" b="0" i="0" u="none" strike="noStrike" cap="none" dirty="0">
                <a:solidFill>
                  <a:schemeClr val="dk1"/>
                </a:solidFill>
                <a:latin typeface="Barlow"/>
                <a:ea typeface="Barlow"/>
                <a:cs typeface="Barlow"/>
                <a:sym typeface="Barlow"/>
              </a:rPr>
              <a:t>-- involves observing or monitoring the </a:t>
            </a:r>
            <a:r>
              <a:rPr lang="en-US" sz="1800" i="0" u="none" strike="noStrike" cap="none" dirty="0">
                <a:solidFill>
                  <a:schemeClr val="dk1"/>
                </a:solidFill>
                <a:latin typeface="Barlow"/>
                <a:ea typeface="Barlow"/>
                <a:cs typeface="Barlow"/>
                <a:sym typeface="Barlow"/>
              </a:rPr>
              <a:t>dynamic </a:t>
            </a:r>
            <a:r>
              <a:rPr lang="en-IN" sz="1800" i="0" u="none" strike="noStrike" cap="none" dirty="0">
                <a:solidFill>
                  <a:schemeClr val="dk1"/>
                </a:solidFill>
                <a:latin typeface="Barlow"/>
                <a:ea typeface="Barlow"/>
                <a:cs typeface="Barlow"/>
                <a:sym typeface="Barlow"/>
              </a:rPr>
              <a:t>behaviours</a:t>
            </a:r>
            <a:r>
              <a:rPr lang="en-US" sz="1800" b="0" i="0" u="none" strike="noStrike" cap="none" dirty="0">
                <a:solidFill>
                  <a:schemeClr val="dk1"/>
                </a:solidFill>
                <a:latin typeface="Barlow"/>
                <a:ea typeface="Barlow"/>
                <a:cs typeface="Barlow"/>
                <a:sym typeface="Barlow"/>
              </a:rPr>
              <a:t> of the sample to identify if any malicious activities are being initiated.</a:t>
            </a:r>
          </a:p>
          <a:p>
            <a:pPr marL="139700" marR="0" lvl="0" algn="l" rtl="0">
              <a:lnSpc>
                <a:spcPct val="115000"/>
              </a:lnSpc>
              <a:spcBef>
                <a:spcPts val="0"/>
              </a:spcBef>
              <a:spcAft>
                <a:spcPts val="0"/>
              </a:spcAft>
              <a:buClr>
                <a:schemeClr val="dk1"/>
              </a:buClr>
              <a:buSzPts val="1400"/>
            </a:pPr>
            <a:endParaRPr lang="en-US" sz="1800"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800" b="0" i="0" u="none" strike="noStrike" cap="none" dirty="0">
                <a:solidFill>
                  <a:schemeClr val="dk1"/>
                </a:solidFill>
                <a:latin typeface="Barlow"/>
                <a:ea typeface="Barlow"/>
                <a:cs typeface="Barlow"/>
                <a:sym typeface="Barlow"/>
              </a:rPr>
              <a:t>Ex: Memory manipulation, C2 connections etc. </a:t>
            </a:r>
          </a:p>
          <a:p>
            <a:pPr marL="139700" marR="0" lvl="0" algn="l" rtl="0">
              <a:lnSpc>
                <a:spcPct val="115000"/>
              </a:lnSpc>
              <a:spcBef>
                <a:spcPts val="0"/>
              </a:spcBef>
              <a:spcAft>
                <a:spcPts val="0"/>
              </a:spcAft>
              <a:buClr>
                <a:schemeClr val="dk1"/>
              </a:buClr>
              <a:buSzPts val="1400"/>
            </a:pPr>
            <a:endParaRPr lang="en-US" sz="1800"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800" b="0" i="0" u="none" strike="noStrike" cap="none" dirty="0">
                <a:solidFill>
                  <a:schemeClr val="dk1"/>
                </a:solidFill>
                <a:latin typeface="Barlow"/>
                <a:ea typeface="Barlow"/>
                <a:cs typeface="Barlow"/>
                <a:sym typeface="Barlow"/>
              </a:rPr>
              <a:t> </a:t>
            </a:r>
            <a:r>
              <a:rPr lang="en-US" sz="1800" b="1" i="0" u="sng" strike="noStrike" cap="none" dirty="0">
                <a:solidFill>
                  <a:schemeClr val="dk1"/>
                </a:solidFill>
                <a:latin typeface="Barlow"/>
                <a:ea typeface="Barlow"/>
                <a:cs typeface="Barlow"/>
                <a:sym typeface="Barlow"/>
              </a:rPr>
              <a:t>Sandboxes</a:t>
            </a:r>
            <a:r>
              <a:rPr lang="en-US" sz="1800" b="0" i="0" u="none" strike="noStrike" cap="none" dirty="0">
                <a:solidFill>
                  <a:schemeClr val="dk1"/>
                </a:solidFill>
                <a:latin typeface="Barlow"/>
                <a:ea typeface="Barlow"/>
                <a:cs typeface="Barlow"/>
                <a:sym typeface="Barlow"/>
              </a:rPr>
              <a:t> are one such example of tools that detect dynamic behaviors of a given sample. Sandboxes generate reports highlighting the behaviors observed; they cannot generate behavioural rules for a given malware sample or family.</a:t>
            </a:r>
          </a:p>
          <a:p>
            <a:pPr marL="139700" marR="0" lvl="0" algn="l" rtl="0">
              <a:lnSpc>
                <a:spcPct val="115000"/>
              </a:lnSpc>
              <a:spcBef>
                <a:spcPts val="0"/>
              </a:spcBef>
              <a:spcAft>
                <a:spcPts val="0"/>
              </a:spcAft>
              <a:buClr>
                <a:schemeClr val="dk1"/>
              </a:buClr>
              <a:buSzPts val="1400"/>
            </a:pPr>
            <a:endParaRPr lang="en-US" sz="1800"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endParaRPr lang="en-US" sz="1800" b="0" i="0" u="none" strike="noStrike" cap="none" dirty="0">
              <a:solidFill>
                <a:schemeClr val="dk1"/>
              </a:solidFill>
              <a:latin typeface="Barlow"/>
              <a:ea typeface="Barlow"/>
              <a:cs typeface="Barlow"/>
              <a:sym typeface="Barlow"/>
            </a:endParaRPr>
          </a:p>
        </p:txBody>
      </p:sp>
      <p:grpSp>
        <p:nvGrpSpPr>
          <p:cNvPr id="3" name="Group 2">
            <a:extLst>
              <a:ext uri="{FF2B5EF4-FFF2-40B4-BE49-F238E27FC236}">
                <a16:creationId xmlns:a16="http://schemas.microsoft.com/office/drawing/2014/main" id="{AF16B8C9-2FBB-53E8-8B4C-F355BC2A4232}"/>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1B3BF6E9-C00F-F461-0CFE-3655EC7C78AD}"/>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5282371C-1B32-DC3C-8FAF-0A17F11BEB7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5C7319D7-12A4-62A0-2963-37F2D0FC617F}"/>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E60461A8-85EC-B878-3E69-6BDDC09FB5A1}"/>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0426410"/>
      </p:ext>
    </p:extLst>
  </p:cSld>
  <p:clrMapOvr>
    <a:masterClrMapping/>
  </p:clrMapOvr>
  <p:transition spd="slow">
    <p:push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endParaRPr sz="2400" dirty="0"/>
          </a:p>
        </p:txBody>
      </p:sp>
      <p:sp>
        <p:nvSpPr>
          <p:cNvPr id="2" name="Google Shape;599;p2">
            <a:extLst>
              <a:ext uri="{FF2B5EF4-FFF2-40B4-BE49-F238E27FC236}">
                <a16:creationId xmlns:a16="http://schemas.microsoft.com/office/drawing/2014/main" id="{7A3BCEC2-0A3F-CF28-47D5-3DAE7FBA4ECF}"/>
              </a:ext>
            </a:extLst>
          </p:cNvPr>
          <p:cNvSpPr txBox="1"/>
          <p:nvPr/>
        </p:nvSpPr>
        <p:spPr>
          <a:xfrm>
            <a:off x="720000" y="1170559"/>
            <a:ext cx="7651840" cy="3394668"/>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800" b="0" i="0" u="none" strike="noStrike" cap="none" dirty="0">
                <a:solidFill>
                  <a:schemeClr val="dk1"/>
                </a:solidFill>
                <a:latin typeface="Barlow"/>
                <a:ea typeface="Barlow"/>
                <a:cs typeface="Barlow"/>
                <a:sym typeface="Barlow"/>
              </a:rPr>
              <a:t>Behavioral rules, like YARA rules for malware families, allow defenders to observe and monitor the dynamic behaviors of a sample with a given rule-set, to identify if the given sample belongs to the malware family or not. </a:t>
            </a:r>
          </a:p>
          <a:p>
            <a:pPr marL="139700" marR="0" lvl="0" algn="l" rtl="0">
              <a:lnSpc>
                <a:spcPct val="115000"/>
              </a:lnSpc>
              <a:spcBef>
                <a:spcPts val="0"/>
              </a:spcBef>
              <a:spcAft>
                <a:spcPts val="0"/>
              </a:spcAft>
              <a:buClr>
                <a:schemeClr val="dk1"/>
              </a:buClr>
              <a:buSzPts val="1400"/>
            </a:pPr>
            <a:endParaRPr lang="en-US" sz="1800"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endParaRPr lang="en-US" sz="1800" b="0" i="0" u="none" strike="noStrike" cap="none" dirty="0">
              <a:solidFill>
                <a:schemeClr val="dk1"/>
              </a:solidFill>
              <a:latin typeface="Barlow"/>
              <a:ea typeface="Barlow"/>
              <a:cs typeface="Barlow"/>
              <a:sym typeface="Barlow"/>
            </a:endParaRPr>
          </a:p>
        </p:txBody>
      </p:sp>
      <p:grpSp>
        <p:nvGrpSpPr>
          <p:cNvPr id="3" name="Group 2">
            <a:extLst>
              <a:ext uri="{FF2B5EF4-FFF2-40B4-BE49-F238E27FC236}">
                <a16:creationId xmlns:a16="http://schemas.microsoft.com/office/drawing/2014/main" id="{2A304FA0-3740-0A7A-1B94-1689903B8803}"/>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535BB2E2-2ED4-ACB6-9195-9BAF774570A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4F14A3AC-48C7-1989-BE18-F4838D8885A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995DA503-F2A7-93F0-93F4-58EBD24B5ECB}"/>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EB310F3D-9F51-E9D8-B58F-218AECA6F5A7}"/>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8" name="Picture 2">
            <a:extLst>
              <a:ext uri="{FF2B5EF4-FFF2-40B4-BE49-F238E27FC236}">
                <a16:creationId xmlns:a16="http://schemas.microsoft.com/office/drawing/2014/main" id="{6C5B6806-7167-6027-443F-F8EBA68CE2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3352" y="2236665"/>
            <a:ext cx="4645135" cy="246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763846"/>
      </p:ext>
    </p:extLst>
  </p:cSld>
  <p:clrMapOvr>
    <a:masterClrMapping/>
  </p:clrMapOvr>
  <p:transition spd="slow">
    <p:push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endParaRPr sz="2400" dirty="0"/>
          </a:p>
        </p:txBody>
      </p:sp>
      <p:grpSp>
        <p:nvGrpSpPr>
          <p:cNvPr id="3" name="Group 2">
            <a:extLst>
              <a:ext uri="{FF2B5EF4-FFF2-40B4-BE49-F238E27FC236}">
                <a16:creationId xmlns:a16="http://schemas.microsoft.com/office/drawing/2014/main" id="{71FAD22A-91D9-50E8-F080-DCA4BE7CF0E2}"/>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AE69BD5D-E500-FD0B-0908-503322E21DAA}"/>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1AF5829C-EA5B-1112-18EB-D423D7DD15B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89D1A558-AC5C-DD16-C5A6-C0286186940B}"/>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35B616A4-C6F0-AAAE-0A3D-AEE95D2AB9B8}"/>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2" name="Picture 2">
            <a:extLst>
              <a:ext uri="{FF2B5EF4-FFF2-40B4-BE49-F238E27FC236}">
                <a16:creationId xmlns:a16="http://schemas.microsoft.com/office/drawing/2014/main" id="{4EB8CA40-0E06-F4AE-EEFA-F55092F1F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847" y="1299821"/>
            <a:ext cx="6096306" cy="3248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625103"/>
      </p:ext>
    </p:extLst>
  </p:cSld>
  <p:clrMapOvr>
    <a:masterClrMapping/>
  </p:clrMapOvr>
  <p:transition spd="slow">
    <p:push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Behavioural Rule Generators</a:t>
            </a:r>
            <a:br>
              <a:rPr lang="en" sz="3000" dirty="0"/>
            </a:br>
            <a:r>
              <a:rPr lang="en" sz="2400" dirty="0"/>
              <a:t>Proposed Architecture</a:t>
            </a:r>
            <a:endParaRPr sz="2400" dirty="0"/>
          </a:p>
        </p:txBody>
      </p:sp>
      <p:pic>
        <p:nvPicPr>
          <p:cNvPr id="33794" name="Picture 2">
            <a:extLst>
              <a:ext uri="{FF2B5EF4-FFF2-40B4-BE49-F238E27FC236}">
                <a16:creationId xmlns:a16="http://schemas.microsoft.com/office/drawing/2014/main" id="{DCEA5B83-1A3E-B047-AF0B-105912AB6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625" y="1885743"/>
            <a:ext cx="6440749" cy="281273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810BB7B-E41A-C2C2-0966-61795F7AB419}"/>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CFFC308F-562D-F7B0-E091-B86629B327D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A7BDCE2C-AA2C-2C83-F257-0811FA1F7BF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1913BBB0-64D8-AA5D-4429-52A7C2D8FB6B}"/>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FC849722-1384-7C00-CAF9-BF295070970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338098226"/>
      </p:ext>
    </p:extLst>
  </p:cSld>
  <p:clrMapOvr>
    <a:masterClrMapping/>
  </p:clrMapOvr>
  <p:transition spd="slow">
    <p:push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Behavioural Rule Generators</a:t>
            </a:r>
            <a:br>
              <a:rPr lang="en" sz="3000" dirty="0"/>
            </a:br>
            <a:r>
              <a:rPr lang="en" sz="2400" dirty="0"/>
              <a:t>Test Action Script</a:t>
            </a:r>
            <a:endParaRPr sz="2400" dirty="0"/>
          </a:p>
        </p:txBody>
      </p:sp>
      <p:pic>
        <p:nvPicPr>
          <p:cNvPr id="34818" name="Picture 2">
            <a:extLst>
              <a:ext uri="{FF2B5EF4-FFF2-40B4-BE49-F238E27FC236}">
                <a16:creationId xmlns:a16="http://schemas.microsoft.com/office/drawing/2014/main" id="{21B865D4-6E53-EA43-DA04-EEE716A01D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37" t="3831" r="11720" b="3729"/>
          <a:stretch/>
        </p:blipFill>
        <p:spPr bwMode="auto">
          <a:xfrm>
            <a:off x="2733499" y="1598014"/>
            <a:ext cx="3676888" cy="325040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F6B2CA6-C56E-C99B-545A-1FEC0D7A1074}"/>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E25EC713-97AF-D8E2-F138-7BAB9D8E6B7F}"/>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BEF8D215-8E11-CCD2-4931-D0EEAF82D1E4}"/>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A9CD74A3-0C3D-4EC3-3D6D-8412E7E7F85E}"/>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5884D42B-11D5-630C-4702-0712B469A82D}"/>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232140530"/>
      </p:ext>
    </p:extLst>
  </p:cSld>
  <p:clrMapOvr>
    <a:masterClrMapping/>
  </p:clrMapOvr>
  <p:transition spd="slow">
    <p:push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25e6323f5e5_2_2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a:t>Control Flow</a:t>
            </a:r>
            <a:endParaRPr/>
          </a:p>
        </p:txBody>
      </p:sp>
      <p:sp>
        <p:nvSpPr>
          <p:cNvPr id="692" name="Google Shape;692;g25e6323f5e5_2_276"/>
          <p:cNvSpPr/>
          <p:nvPr/>
        </p:nvSpPr>
        <p:spPr>
          <a:xfrm>
            <a:off x="3179225" y="2595925"/>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g25e6323f5e5_2_276"/>
          <p:cNvSpPr/>
          <p:nvPr/>
        </p:nvSpPr>
        <p:spPr>
          <a:xfrm>
            <a:off x="5238375" y="2595925"/>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4" name="Google Shape;694;g25e6323f5e5_2_276"/>
          <p:cNvGrpSpPr/>
          <p:nvPr/>
        </p:nvGrpSpPr>
        <p:grpSpPr>
          <a:xfrm>
            <a:off x="6409025" y="1509525"/>
            <a:ext cx="2178900" cy="1357274"/>
            <a:chOff x="6409025" y="1509525"/>
            <a:chExt cx="2178900" cy="1357274"/>
          </a:xfrm>
        </p:grpSpPr>
        <p:sp>
          <p:nvSpPr>
            <p:cNvPr id="695" name="Google Shape;695;g25e6323f5e5_2_276"/>
            <p:cNvSpPr txBox="1"/>
            <p:nvPr/>
          </p:nvSpPr>
          <p:spPr>
            <a:xfrm>
              <a:off x="6409025" y="1509525"/>
              <a:ext cx="2178900" cy="8607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Research Publications</a:t>
              </a:r>
              <a:endParaRPr sz="2000" b="0" i="0" u="none" strike="noStrike" cap="none">
                <a:solidFill>
                  <a:srgbClr val="B7B7B7"/>
                </a:solidFill>
                <a:latin typeface="Secular One"/>
                <a:ea typeface="Secular One"/>
                <a:cs typeface="Secular One"/>
                <a:sym typeface="Secular One"/>
              </a:endParaRPr>
            </a:p>
          </p:txBody>
        </p:sp>
        <p:sp>
          <p:nvSpPr>
            <p:cNvPr id="696" name="Google Shape;696;g25e6323f5e5_2_276"/>
            <p:cNvSpPr txBox="1"/>
            <p:nvPr/>
          </p:nvSpPr>
          <p:spPr>
            <a:xfrm>
              <a:off x="6409025" y="2294099"/>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published work </a:t>
              </a:r>
              <a:endParaRPr sz="1400" b="0" i="0" u="none" strike="noStrike" cap="none">
                <a:solidFill>
                  <a:srgbClr val="B7B7B7"/>
                </a:solidFill>
                <a:latin typeface="Barlow"/>
                <a:ea typeface="Barlow"/>
                <a:cs typeface="Barlow"/>
                <a:sym typeface="Barlow"/>
              </a:endParaRPr>
            </a:p>
          </p:txBody>
        </p:sp>
      </p:grpSp>
      <p:grpSp>
        <p:nvGrpSpPr>
          <p:cNvPr id="697" name="Google Shape;697;g25e6323f5e5_2_276"/>
          <p:cNvGrpSpPr/>
          <p:nvPr/>
        </p:nvGrpSpPr>
        <p:grpSpPr>
          <a:xfrm>
            <a:off x="618450" y="3545875"/>
            <a:ext cx="2116800" cy="962700"/>
            <a:chOff x="618450" y="3545875"/>
            <a:chExt cx="2116800" cy="962700"/>
          </a:xfrm>
        </p:grpSpPr>
        <p:sp>
          <p:nvSpPr>
            <p:cNvPr id="698" name="Google Shape;698;g25e6323f5e5_2_276"/>
            <p:cNvSpPr txBox="1"/>
            <p:nvPr/>
          </p:nvSpPr>
          <p:spPr>
            <a:xfrm>
              <a:off x="720000" y="3935875"/>
              <a:ext cx="2015100" cy="572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000000"/>
                </a:buClr>
                <a:buSzPts val="1400"/>
                <a:buFont typeface="Arial"/>
                <a:buNone/>
              </a:pPr>
              <a:r>
                <a:rPr lang="en" b="1">
                  <a:solidFill>
                    <a:schemeClr val="dk1"/>
                  </a:solidFill>
                  <a:latin typeface="Barlow"/>
                  <a:ea typeface="Barlow"/>
                  <a:cs typeface="Barlow"/>
                  <a:sym typeface="Barlow"/>
                </a:rPr>
                <a:t>Milestones</a:t>
              </a:r>
              <a:r>
                <a:rPr lang="en">
                  <a:solidFill>
                    <a:schemeClr val="dk1"/>
                  </a:solidFill>
                  <a:latin typeface="Barlow"/>
                  <a:ea typeface="Barlow"/>
                  <a:cs typeface="Barlow"/>
                  <a:sym typeface="Barlow"/>
                </a:rPr>
                <a:t> Accomplished</a:t>
              </a:r>
              <a:endParaRPr sz="1400" b="1" i="0" u="none" strike="noStrike" cap="none">
                <a:solidFill>
                  <a:srgbClr val="CCCCCC"/>
                </a:solidFill>
                <a:latin typeface="Barlow"/>
                <a:ea typeface="Barlow"/>
                <a:cs typeface="Barlow"/>
                <a:sym typeface="Barlow"/>
              </a:endParaRPr>
            </a:p>
          </p:txBody>
        </p:sp>
        <p:sp>
          <p:nvSpPr>
            <p:cNvPr id="699" name="Google Shape;699;g25e6323f5e5_2_276"/>
            <p:cNvSpPr txBox="1"/>
            <p:nvPr/>
          </p:nvSpPr>
          <p:spPr>
            <a:xfrm>
              <a:off x="618450" y="3545875"/>
              <a:ext cx="2116800" cy="466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Clr>
                  <a:srgbClr val="000000"/>
                </a:buClr>
                <a:buSzPts val="2400"/>
                <a:buFont typeface="Arial"/>
                <a:buNone/>
              </a:pPr>
              <a:r>
                <a:rPr lang="en" sz="2400">
                  <a:solidFill>
                    <a:schemeClr val="dk1"/>
                  </a:solidFill>
                  <a:latin typeface="Secular One"/>
                  <a:ea typeface="Secular One"/>
                  <a:cs typeface="Secular One"/>
                  <a:sym typeface="Secular One"/>
                </a:rPr>
                <a:t>Project Recap</a:t>
              </a:r>
              <a:endParaRPr sz="2000" b="0" i="0" u="none" strike="noStrike" cap="none">
                <a:solidFill>
                  <a:srgbClr val="CCCCCC"/>
                </a:solidFill>
                <a:latin typeface="Secular One"/>
                <a:ea typeface="Secular One"/>
                <a:cs typeface="Secular One"/>
                <a:sym typeface="Secular One"/>
              </a:endParaRPr>
            </a:p>
          </p:txBody>
        </p:sp>
      </p:grpSp>
      <p:grpSp>
        <p:nvGrpSpPr>
          <p:cNvPr id="700" name="Google Shape;700;g25e6323f5e5_2_276"/>
          <p:cNvGrpSpPr/>
          <p:nvPr/>
        </p:nvGrpSpPr>
        <p:grpSpPr>
          <a:xfrm>
            <a:off x="6409025" y="3124200"/>
            <a:ext cx="2232300" cy="1384375"/>
            <a:chOff x="6409025" y="3124200"/>
            <a:chExt cx="2232300" cy="1384375"/>
          </a:xfrm>
        </p:grpSpPr>
        <p:sp>
          <p:nvSpPr>
            <p:cNvPr id="701" name="Google Shape;701;g25e6323f5e5_2_276"/>
            <p:cNvSpPr txBox="1"/>
            <p:nvPr/>
          </p:nvSpPr>
          <p:spPr>
            <a:xfrm>
              <a:off x="6409025" y="3124200"/>
              <a:ext cx="2232300" cy="8880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Conclusion &amp; Future Plan</a:t>
              </a:r>
              <a:endParaRPr sz="2000" b="0" i="0" u="none" strike="noStrike" cap="none">
                <a:solidFill>
                  <a:srgbClr val="B7B7B7"/>
                </a:solidFill>
                <a:latin typeface="Secular One"/>
                <a:ea typeface="Secular One"/>
                <a:cs typeface="Secular One"/>
                <a:sym typeface="Secular One"/>
              </a:endParaRPr>
            </a:p>
          </p:txBody>
        </p:sp>
        <p:sp>
          <p:nvSpPr>
            <p:cNvPr id="702" name="Google Shape;702;g25e6323f5e5_2_276"/>
            <p:cNvSpPr txBox="1"/>
            <p:nvPr/>
          </p:nvSpPr>
          <p:spPr>
            <a:xfrm>
              <a:off x="6409025" y="3935875"/>
              <a:ext cx="2015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What’s next?</a:t>
              </a:r>
              <a:endParaRPr sz="1400" b="1" i="0" u="none" strike="noStrike" cap="none">
                <a:solidFill>
                  <a:srgbClr val="B7B7B7"/>
                </a:solidFill>
                <a:latin typeface="Barlow"/>
                <a:ea typeface="Barlow"/>
                <a:cs typeface="Barlow"/>
                <a:sym typeface="Barlow"/>
              </a:endParaRPr>
            </a:p>
          </p:txBody>
        </p:sp>
      </p:grpSp>
      <p:grpSp>
        <p:nvGrpSpPr>
          <p:cNvPr id="703" name="Google Shape;703;g25e6323f5e5_2_276"/>
          <p:cNvGrpSpPr/>
          <p:nvPr/>
        </p:nvGrpSpPr>
        <p:grpSpPr>
          <a:xfrm>
            <a:off x="720000" y="1904099"/>
            <a:ext cx="2015100" cy="962700"/>
            <a:chOff x="720000" y="1904099"/>
            <a:chExt cx="2015100" cy="962700"/>
          </a:xfrm>
        </p:grpSpPr>
        <p:sp>
          <p:nvSpPr>
            <p:cNvPr id="704" name="Google Shape;704;g25e6323f5e5_2_276"/>
            <p:cNvSpPr txBox="1"/>
            <p:nvPr/>
          </p:nvSpPr>
          <p:spPr>
            <a:xfrm>
              <a:off x="720000" y="1904099"/>
              <a:ext cx="2015100" cy="466200"/>
            </a:xfrm>
            <a:prstGeom prst="rect">
              <a:avLst/>
            </a:prstGeom>
            <a:noFill/>
            <a:ln>
              <a:noFill/>
            </a:ln>
          </p:spPr>
          <p:txBody>
            <a:bodyPr spcFirstLastPara="1" wrap="square" lIns="91425" tIns="91425" rIns="91425" bIns="91425" anchor="b" anchorCtr="0">
              <a:noAutofit/>
            </a:bodyPr>
            <a:lstStyle/>
            <a:p>
              <a:pPr marL="0" marR="0" lvl="0" indent="0" algn="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About</a:t>
              </a:r>
              <a:endParaRPr sz="2000" b="0" i="0" u="none" strike="noStrike" cap="none">
                <a:solidFill>
                  <a:srgbClr val="B7B7B7"/>
                </a:solidFill>
                <a:latin typeface="Secular One"/>
                <a:ea typeface="Secular One"/>
                <a:cs typeface="Secular One"/>
                <a:sym typeface="Secular One"/>
              </a:endParaRPr>
            </a:p>
          </p:txBody>
        </p:sp>
        <p:sp>
          <p:nvSpPr>
            <p:cNvPr id="705" name="Google Shape;705;g25e6323f5e5_2_276"/>
            <p:cNvSpPr txBox="1"/>
            <p:nvPr/>
          </p:nvSpPr>
          <p:spPr>
            <a:xfrm>
              <a:off x="720000" y="2294099"/>
              <a:ext cx="2015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Project </a:t>
              </a:r>
              <a:r>
                <a:rPr lang="en" b="1">
                  <a:solidFill>
                    <a:srgbClr val="B7B7B7"/>
                  </a:solidFill>
                  <a:latin typeface="Barlow"/>
                  <a:ea typeface="Barlow"/>
                  <a:cs typeface="Barlow"/>
                  <a:sym typeface="Barlow"/>
                </a:rPr>
                <a:t>Abstract</a:t>
              </a:r>
              <a:r>
                <a:rPr lang="en">
                  <a:solidFill>
                    <a:srgbClr val="B7B7B7"/>
                  </a:solidFill>
                  <a:latin typeface="Barlow"/>
                  <a:ea typeface="Barlow"/>
                  <a:cs typeface="Barlow"/>
                  <a:sym typeface="Barlow"/>
                </a:rPr>
                <a:t> and </a:t>
              </a:r>
              <a:r>
                <a:rPr lang="en" b="1">
                  <a:solidFill>
                    <a:srgbClr val="B7B7B7"/>
                  </a:solidFill>
                  <a:latin typeface="Barlow"/>
                  <a:ea typeface="Barlow"/>
                  <a:cs typeface="Barlow"/>
                  <a:sym typeface="Barlow"/>
                </a:rPr>
                <a:t>Scope</a:t>
              </a:r>
              <a:endParaRPr sz="1400" b="1" i="0" u="none" strike="noStrike" cap="none">
                <a:solidFill>
                  <a:srgbClr val="B7B7B7"/>
                </a:solidFill>
                <a:latin typeface="Barlow"/>
                <a:ea typeface="Barlow"/>
                <a:cs typeface="Barlow"/>
                <a:sym typeface="Barlow"/>
              </a:endParaRPr>
            </a:p>
          </p:txBody>
        </p:sp>
      </p:grpSp>
      <p:cxnSp>
        <p:nvCxnSpPr>
          <p:cNvPr id="706" name="Google Shape;706;g25e6323f5e5_2_276"/>
          <p:cNvCxnSpPr>
            <a:stCxn id="692" idx="2"/>
            <a:endCxn id="704" idx="3"/>
          </p:cNvCxnSpPr>
          <p:nvPr/>
        </p:nvCxnSpPr>
        <p:spPr>
          <a:xfrm rot="10800000">
            <a:off x="2735225" y="2137075"/>
            <a:ext cx="444000" cy="822000"/>
          </a:xfrm>
          <a:prstGeom prst="bentConnector3">
            <a:avLst>
              <a:gd name="adj1" fmla="val 50014"/>
            </a:avLst>
          </a:prstGeom>
          <a:noFill/>
          <a:ln w="19050" cap="flat" cmpd="sng">
            <a:solidFill>
              <a:schemeClr val="dk1"/>
            </a:solidFill>
            <a:prstDash val="solid"/>
            <a:round/>
            <a:headEnd type="none" w="sm" len="sm"/>
            <a:tailEnd type="oval" w="med" len="med"/>
          </a:ln>
        </p:spPr>
      </p:cxnSp>
      <p:cxnSp>
        <p:nvCxnSpPr>
          <p:cNvPr id="707" name="Google Shape;707;g25e6323f5e5_2_276"/>
          <p:cNvCxnSpPr>
            <a:stCxn id="692" idx="2"/>
            <a:endCxn id="699" idx="3"/>
          </p:cNvCxnSpPr>
          <p:nvPr/>
        </p:nvCxnSpPr>
        <p:spPr>
          <a:xfrm flipH="1">
            <a:off x="2735225" y="2959075"/>
            <a:ext cx="444000" cy="819900"/>
          </a:xfrm>
          <a:prstGeom prst="bentConnector3">
            <a:avLst>
              <a:gd name="adj1" fmla="val 49997"/>
            </a:avLst>
          </a:prstGeom>
          <a:noFill/>
          <a:ln w="19050" cap="flat" cmpd="sng">
            <a:solidFill>
              <a:schemeClr val="dk1"/>
            </a:solidFill>
            <a:prstDash val="solid"/>
            <a:round/>
            <a:headEnd type="none" w="sm" len="sm"/>
            <a:tailEnd type="oval" w="med" len="med"/>
          </a:ln>
        </p:spPr>
      </p:cxnSp>
      <p:cxnSp>
        <p:nvCxnSpPr>
          <p:cNvPr id="708" name="Google Shape;708;g25e6323f5e5_2_276"/>
          <p:cNvCxnSpPr>
            <a:stCxn id="693" idx="6"/>
            <a:endCxn id="695" idx="1"/>
          </p:cNvCxnSpPr>
          <p:nvPr/>
        </p:nvCxnSpPr>
        <p:spPr>
          <a:xfrm rot="10800000" flipH="1">
            <a:off x="5964675" y="1939975"/>
            <a:ext cx="444300" cy="1019100"/>
          </a:xfrm>
          <a:prstGeom prst="bentConnector3">
            <a:avLst>
              <a:gd name="adj1" fmla="val 50006"/>
            </a:avLst>
          </a:prstGeom>
          <a:noFill/>
          <a:ln w="19050" cap="flat" cmpd="sng">
            <a:solidFill>
              <a:schemeClr val="dk1"/>
            </a:solidFill>
            <a:prstDash val="solid"/>
            <a:round/>
            <a:headEnd type="none" w="sm" len="sm"/>
            <a:tailEnd type="oval" w="med" len="med"/>
          </a:ln>
        </p:spPr>
      </p:cxnSp>
      <p:cxnSp>
        <p:nvCxnSpPr>
          <p:cNvPr id="709" name="Google Shape;709;g25e6323f5e5_2_276"/>
          <p:cNvCxnSpPr>
            <a:stCxn id="693" idx="6"/>
            <a:endCxn id="701" idx="1"/>
          </p:cNvCxnSpPr>
          <p:nvPr/>
        </p:nvCxnSpPr>
        <p:spPr>
          <a:xfrm>
            <a:off x="5964675" y="2959075"/>
            <a:ext cx="444300" cy="609000"/>
          </a:xfrm>
          <a:prstGeom prst="bentConnector3">
            <a:avLst>
              <a:gd name="adj1" fmla="val 50006"/>
            </a:avLst>
          </a:prstGeom>
          <a:noFill/>
          <a:ln w="19050" cap="flat" cmpd="sng">
            <a:solidFill>
              <a:schemeClr val="dk1"/>
            </a:solidFill>
            <a:prstDash val="solid"/>
            <a:round/>
            <a:headEnd type="none" w="sm" len="sm"/>
            <a:tailEnd type="oval" w="med" len="med"/>
          </a:ln>
        </p:spPr>
      </p:cxnSp>
      <p:grpSp>
        <p:nvGrpSpPr>
          <p:cNvPr id="710" name="Google Shape;710;g25e6323f5e5_2_276"/>
          <p:cNvGrpSpPr/>
          <p:nvPr/>
        </p:nvGrpSpPr>
        <p:grpSpPr>
          <a:xfrm>
            <a:off x="3482512" y="1509525"/>
            <a:ext cx="2178989" cy="2999050"/>
            <a:chOff x="3482512" y="1509525"/>
            <a:chExt cx="2178989" cy="2999050"/>
          </a:xfrm>
        </p:grpSpPr>
        <p:sp>
          <p:nvSpPr>
            <p:cNvPr id="711" name="Google Shape;711;g25e6323f5e5_2_276"/>
            <p:cNvSpPr/>
            <p:nvPr/>
          </p:nvSpPr>
          <p:spPr>
            <a:xfrm>
              <a:off x="4208798" y="2595925"/>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12" name="Google Shape;712;g25e6323f5e5_2_276"/>
            <p:cNvSpPr txBox="1"/>
            <p:nvPr/>
          </p:nvSpPr>
          <p:spPr>
            <a:xfrm>
              <a:off x="3482512" y="1509525"/>
              <a:ext cx="2178900" cy="466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a:solidFill>
                    <a:srgbClr val="B7B7B7"/>
                  </a:solidFill>
                  <a:latin typeface="Secular One"/>
                  <a:ea typeface="Secular One"/>
                  <a:cs typeface="Secular One"/>
                  <a:sym typeface="Secular One"/>
                </a:rPr>
                <a:t>Review - 3</a:t>
              </a:r>
              <a:endParaRPr sz="2000" b="0" i="0" u="none" strike="noStrike" cap="none">
                <a:solidFill>
                  <a:srgbClr val="B7B7B7"/>
                </a:solidFill>
                <a:latin typeface="Secular One"/>
                <a:ea typeface="Secular One"/>
                <a:cs typeface="Secular One"/>
                <a:sym typeface="Secular One"/>
              </a:endParaRPr>
            </a:p>
          </p:txBody>
        </p:sp>
        <p:sp>
          <p:nvSpPr>
            <p:cNvPr id="713" name="Google Shape;713;g25e6323f5e5_2_276"/>
            <p:cNvSpPr txBox="1"/>
            <p:nvPr/>
          </p:nvSpPr>
          <p:spPr>
            <a:xfrm>
              <a:off x="3482601" y="3935875"/>
              <a:ext cx="2178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a:solidFill>
                    <a:srgbClr val="B7B7B7"/>
                  </a:solidFill>
                  <a:latin typeface="Barlow"/>
                  <a:ea typeface="Barlow"/>
                  <a:cs typeface="Barlow"/>
                  <a:sym typeface="Barlow"/>
                </a:rPr>
                <a:t>Our journey so far for Review - 3</a:t>
              </a:r>
              <a:endParaRPr sz="1400" b="0" i="0" u="none" strike="noStrike" cap="none">
                <a:solidFill>
                  <a:srgbClr val="B7B7B7"/>
                </a:solidFill>
                <a:latin typeface="Barlow"/>
                <a:ea typeface="Barlow"/>
                <a:cs typeface="Barlow"/>
                <a:sym typeface="Barlow"/>
              </a:endParaRPr>
            </a:p>
          </p:txBody>
        </p:sp>
      </p:grpSp>
      <p:cxnSp>
        <p:nvCxnSpPr>
          <p:cNvPr id="714" name="Google Shape;714;g25e6323f5e5_2_276"/>
          <p:cNvCxnSpPr>
            <a:stCxn id="711" idx="0"/>
            <a:endCxn id="712" idx="2"/>
          </p:cNvCxnSpPr>
          <p:nvPr/>
        </p:nvCxnSpPr>
        <p:spPr>
          <a:xfrm rot="-5400000">
            <a:off x="4262198" y="2285575"/>
            <a:ext cx="620100" cy="600"/>
          </a:xfrm>
          <a:prstGeom prst="bentConnector3">
            <a:avLst>
              <a:gd name="adj1" fmla="val 50008"/>
            </a:avLst>
          </a:prstGeom>
          <a:noFill/>
          <a:ln w="19050" cap="flat" cmpd="sng">
            <a:solidFill>
              <a:schemeClr val="dk1"/>
            </a:solidFill>
            <a:prstDash val="solid"/>
            <a:round/>
            <a:headEnd type="none" w="sm" len="sm"/>
            <a:tailEnd type="oval" w="med" len="med"/>
          </a:ln>
        </p:spPr>
      </p:cxnSp>
      <p:cxnSp>
        <p:nvCxnSpPr>
          <p:cNvPr id="715" name="Google Shape;715;g25e6323f5e5_2_276"/>
          <p:cNvCxnSpPr>
            <a:stCxn id="711" idx="4"/>
            <a:endCxn id="713" idx="0"/>
          </p:cNvCxnSpPr>
          <p:nvPr/>
        </p:nvCxnSpPr>
        <p:spPr>
          <a:xfrm rot="-5400000" flipH="1">
            <a:off x="4265348" y="3628825"/>
            <a:ext cx="613800" cy="600"/>
          </a:xfrm>
          <a:prstGeom prst="bentConnector3">
            <a:avLst>
              <a:gd name="adj1" fmla="val 49988"/>
            </a:avLst>
          </a:prstGeom>
          <a:noFill/>
          <a:ln w="19050" cap="flat" cmpd="sng">
            <a:solidFill>
              <a:schemeClr val="dk1"/>
            </a:solidFill>
            <a:prstDash val="solid"/>
            <a:round/>
            <a:headEnd type="none" w="sm" len="sm"/>
            <a:tailEnd type="none" w="sm" len="sm"/>
          </a:ln>
        </p:spPr>
      </p:cxnSp>
      <p:grpSp>
        <p:nvGrpSpPr>
          <p:cNvPr id="716" name="Google Shape;716;g25e6323f5e5_2_276"/>
          <p:cNvGrpSpPr/>
          <p:nvPr/>
        </p:nvGrpSpPr>
        <p:grpSpPr>
          <a:xfrm>
            <a:off x="4408543" y="2795665"/>
            <a:ext cx="326803" cy="325930"/>
            <a:chOff x="-46779100" y="3938500"/>
            <a:chExt cx="299325" cy="298525"/>
          </a:xfrm>
        </p:grpSpPr>
        <p:sp>
          <p:nvSpPr>
            <p:cNvPr id="717" name="Google Shape;717;g25e6323f5e5_2_2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g25e6323f5e5_2_2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9" name="Google Shape;719;g25e6323f5e5_2_276"/>
          <p:cNvGrpSpPr/>
          <p:nvPr/>
        </p:nvGrpSpPr>
        <p:grpSpPr>
          <a:xfrm>
            <a:off x="3367396" y="2793954"/>
            <a:ext cx="350004" cy="330242"/>
            <a:chOff x="-46422300" y="3936925"/>
            <a:chExt cx="320575" cy="302475"/>
          </a:xfrm>
        </p:grpSpPr>
        <p:sp>
          <p:nvSpPr>
            <p:cNvPr id="720" name="Google Shape;720;g25e6323f5e5_2_2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g25e6323f5e5_2_2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 name="Google Shape;722;g25e6323f5e5_2_276"/>
          <p:cNvGrpSpPr/>
          <p:nvPr/>
        </p:nvGrpSpPr>
        <p:grpSpPr>
          <a:xfrm>
            <a:off x="5476417" y="2794935"/>
            <a:ext cx="250268" cy="328386"/>
            <a:chOff x="-46007225" y="3937825"/>
            <a:chExt cx="229225" cy="300775"/>
          </a:xfrm>
        </p:grpSpPr>
        <p:sp>
          <p:nvSpPr>
            <p:cNvPr id="723" name="Google Shape;723;g25e6323f5e5_2_2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g25e6323f5e5_2_2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g25e6323f5e5_2_2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g25e6323f5e5_2_2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g25e6323f5e5_2_2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g25e6323f5e5_2_2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g25e6323f5e5_2_2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g25e6323f5e5_2_2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g25e6323f5e5_2_2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g25e6323f5e5_2_2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35FA3513-49C3-7B22-1F5F-9B82AC96B7BF}"/>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940917B3-27A7-206E-4E98-A1644C3EF9F4}"/>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FB146FBC-3358-F963-8BF6-BBDBE777BC8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FCFEA08E-8928-DACF-1D23-434BAEE45DD6}"/>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AE060433-C97F-2D98-9CDB-1ECA7440CFE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Behavioural Rule Generators</a:t>
            </a:r>
            <a:br>
              <a:rPr lang="en" sz="3000" dirty="0"/>
            </a:br>
            <a:r>
              <a:rPr lang="en" sz="2400" dirty="0"/>
              <a:t>Test Environment</a:t>
            </a:r>
            <a:endParaRPr sz="2400" dirty="0"/>
          </a:p>
        </p:txBody>
      </p:sp>
      <p:pic>
        <p:nvPicPr>
          <p:cNvPr id="35842" name="Picture 2">
            <a:extLst>
              <a:ext uri="{FF2B5EF4-FFF2-40B4-BE49-F238E27FC236}">
                <a16:creationId xmlns:a16="http://schemas.microsoft.com/office/drawing/2014/main" id="{9E1E318D-6521-5A74-46D6-08FAE6819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239" y="1740447"/>
            <a:ext cx="4131522" cy="303634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C1F0C4F-9457-F477-2CE2-12E67A326EB3}"/>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C6D2E032-1D06-8210-68D9-87F90AFFAA6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D7F4DAA2-580C-65FD-5F7F-0A34EA5D2685}"/>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98AA1C8B-A492-9560-C6C4-A318691D97F8}"/>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E1FBACE9-EC81-224B-817B-A2B53B1E318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868076353"/>
      </p:ext>
    </p:extLst>
  </p:cSld>
  <p:clrMapOvr>
    <a:masterClrMapping/>
  </p:clrMapOvr>
  <p:transition spd="slow">
    <p:push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Behavioural Rule Generators</a:t>
            </a:r>
            <a:br>
              <a:rPr lang="en" sz="3000" dirty="0"/>
            </a:br>
            <a:r>
              <a:rPr lang="en" sz="2400" dirty="0"/>
              <a:t>Limitations</a:t>
            </a:r>
            <a:endParaRPr sz="2400" dirty="0"/>
          </a:p>
        </p:txBody>
      </p:sp>
      <p:pic>
        <p:nvPicPr>
          <p:cNvPr id="36866" name="Picture 2">
            <a:extLst>
              <a:ext uri="{FF2B5EF4-FFF2-40B4-BE49-F238E27FC236}">
                <a16:creationId xmlns:a16="http://schemas.microsoft.com/office/drawing/2014/main" id="{CED52998-2BF3-121E-A643-20E0DD42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528" y="1780862"/>
            <a:ext cx="6658943" cy="247427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7229ADB-A2BC-8E5D-69BF-E3B378EAFED4}"/>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BCA18BAD-345A-7840-C125-73E628B4DCE9}"/>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EA9EDE93-C696-089E-A82D-E2DF30E7FD8F}"/>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45B1E24D-4DB9-4046-8EFC-7037016EC157}"/>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4D59C7CA-CACC-82C7-F243-513A906386D6}"/>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141056926"/>
      </p:ext>
    </p:extLst>
  </p:cSld>
  <p:clrMapOvr>
    <a:masterClrMapping/>
  </p:clrMapOvr>
  <p:transition spd="slow">
    <p:push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Behavioural Rule Generators</a:t>
            </a:r>
            <a:br>
              <a:rPr lang="en" sz="3000" dirty="0"/>
            </a:br>
            <a:r>
              <a:rPr lang="en" sz="2400" dirty="0"/>
              <a:t>Limitations</a:t>
            </a:r>
            <a:endParaRPr sz="2400" dirty="0"/>
          </a:p>
        </p:txBody>
      </p:sp>
      <p:pic>
        <p:nvPicPr>
          <p:cNvPr id="37890" name="Picture 2">
            <a:extLst>
              <a:ext uri="{FF2B5EF4-FFF2-40B4-BE49-F238E27FC236}">
                <a16:creationId xmlns:a16="http://schemas.microsoft.com/office/drawing/2014/main" id="{DD47FFC8-097F-84F2-48A6-CC1046F90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655" y="1928438"/>
            <a:ext cx="6712690" cy="226139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24088D1-B7E0-1B14-62B9-56EB28A1634C}"/>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5ACD6B4C-5A84-D075-9892-94120159D54D}"/>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62DE5C71-38B8-3E20-D378-465A4F2B1DF2}"/>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63EAA363-7E41-4024-E8A0-7D47810319B5}"/>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CF846B66-5A54-769C-A92B-6FAFE3B2810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098973118"/>
      </p:ext>
    </p:extLst>
  </p:cSld>
  <p:clrMapOvr>
    <a:masterClrMapping/>
  </p:clrMapOvr>
  <p:transition spd="slow">
    <p:push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Behavioural Rule Generators</a:t>
            </a:r>
            <a:br>
              <a:rPr lang="en" sz="3000" dirty="0"/>
            </a:br>
            <a:endParaRPr sz="2400" dirty="0"/>
          </a:p>
        </p:txBody>
      </p:sp>
      <p:pic>
        <p:nvPicPr>
          <p:cNvPr id="38914" name="Picture 2">
            <a:extLst>
              <a:ext uri="{FF2B5EF4-FFF2-40B4-BE49-F238E27FC236}">
                <a16:creationId xmlns:a16="http://schemas.microsoft.com/office/drawing/2014/main" id="{F492D73B-5268-7EF3-05C0-6A3A4CC09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162" y="1075718"/>
            <a:ext cx="4562749" cy="383185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BCF5E60-1451-A332-D9F3-FD65DCD564AD}"/>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E9A15E2B-69BD-1A79-376F-342EFDF864E9}"/>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54D06969-C456-F1D0-826E-887145CF1E2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F13DA323-37FE-F119-4D29-E766607B0F25}"/>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2E75B492-E3CB-2BA5-6609-E024AAE2E08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596844853"/>
      </p:ext>
    </p:extLst>
  </p:cSld>
  <p:clrMapOvr>
    <a:masterClrMapping/>
  </p:clrMapOvr>
  <p:transition spd="slow">
    <p:push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8" name="Google Shape;758;p33"/>
          <p:cNvSpPr txBox="1">
            <a:spLocks noGrp="1"/>
          </p:cNvSpPr>
          <p:nvPr>
            <p:ph type="title"/>
          </p:nvPr>
        </p:nvSpPr>
        <p:spPr>
          <a:xfrm>
            <a:off x="3460075" y="2101869"/>
            <a:ext cx="3347688" cy="9397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Clustering</a:t>
            </a:r>
            <a:endParaRPr dirty="0"/>
          </a:p>
        </p:txBody>
      </p:sp>
      <p:grpSp>
        <p:nvGrpSpPr>
          <p:cNvPr id="783" name="Google Shape;783;p33"/>
          <p:cNvGrpSpPr/>
          <p:nvPr/>
        </p:nvGrpSpPr>
        <p:grpSpPr>
          <a:xfrm>
            <a:off x="1818862" y="1289981"/>
            <a:ext cx="915226" cy="2593242"/>
            <a:chOff x="6905619" y="818344"/>
            <a:chExt cx="1280216" cy="3627419"/>
          </a:xfrm>
        </p:grpSpPr>
        <p:sp>
          <p:nvSpPr>
            <p:cNvPr id="784" name="Google Shape;784;p33"/>
            <p:cNvSpPr/>
            <p:nvPr/>
          </p:nvSpPr>
          <p:spPr>
            <a:xfrm>
              <a:off x="6905619" y="4137203"/>
              <a:ext cx="1280216" cy="308561"/>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7028366" y="1563858"/>
              <a:ext cx="484579" cy="1509059"/>
            </a:xfrm>
            <a:custGeom>
              <a:avLst/>
              <a:gdLst/>
              <a:ahLst/>
              <a:cxnLst/>
              <a:rect l="l" t="t" r="r" b="b"/>
              <a:pathLst>
                <a:path w="7568" h="23568" extrusionOk="0">
                  <a:moveTo>
                    <a:pt x="1312" y="0"/>
                  </a:moveTo>
                  <a:cubicBezTo>
                    <a:pt x="783" y="1628"/>
                    <a:pt x="364" y="3364"/>
                    <a:pt x="146" y="5167"/>
                  </a:cubicBezTo>
                  <a:cubicBezTo>
                    <a:pt x="1" y="6360"/>
                    <a:pt x="408" y="7552"/>
                    <a:pt x="1267" y="8392"/>
                  </a:cubicBezTo>
                  <a:lnTo>
                    <a:pt x="5448" y="12480"/>
                  </a:lnTo>
                  <a:lnTo>
                    <a:pt x="5448" y="12480"/>
                  </a:lnTo>
                  <a:lnTo>
                    <a:pt x="36" y="9402"/>
                  </a:lnTo>
                  <a:lnTo>
                    <a:pt x="36" y="9424"/>
                  </a:lnTo>
                  <a:cubicBezTo>
                    <a:pt x="53" y="9805"/>
                    <a:pt x="93" y="10184"/>
                    <a:pt x="155" y="10559"/>
                  </a:cubicBezTo>
                  <a:cubicBezTo>
                    <a:pt x="157" y="10568"/>
                    <a:pt x="158" y="10577"/>
                    <a:pt x="159" y="10586"/>
                  </a:cubicBezTo>
                  <a:cubicBezTo>
                    <a:pt x="441" y="12306"/>
                    <a:pt x="1387" y="15663"/>
                    <a:pt x="4528" y="18913"/>
                  </a:cubicBezTo>
                  <a:cubicBezTo>
                    <a:pt x="4528" y="18913"/>
                    <a:pt x="6150" y="20459"/>
                    <a:pt x="6582" y="22762"/>
                  </a:cubicBezTo>
                  <a:cubicBezTo>
                    <a:pt x="6632" y="23027"/>
                    <a:pt x="6665" y="23297"/>
                    <a:pt x="6680" y="23567"/>
                  </a:cubicBezTo>
                  <a:lnTo>
                    <a:pt x="7448" y="23567"/>
                  </a:lnTo>
                  <a:lnTo>
                    <a:pt x="7567" y="8041"/>
                  </a:lnTo>
                  <a:lnTo>
                    <a:pt x="1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569173" y="818473"/>
              <a:ext cx="466010" cy="1314536"/>
            </a:xfrm>
            <a:custGeom>
              <a:avLst/>
              <a:gdLst/>
              <a:ahLst/>
              <a:cxnLst/>
              <a:rect l="l" t="t" r="r" b="b"/>
              <a:pathLst>
                <a:path w="7278" h="20530" extrusionOk="0">
                  <a:moveTo>
                    <a:pt x="0" y="1"/>
                  </a:moveTo>
                  <a:lnTo>
                    <a:pt x="157" y="20529"/>
                  </a:lnTo>
                  <a:lnTo>
                    <a:pt x="7278" y="15009"/>
                  </a:lnTo>
                  <a:cubicBezTo>
                    <a:pt x="7053" y="13854"/>
                    <a:pt x="6752" y="12714"/>
                    <a:pt x="6380" y="11598"/>
                  </a:cubicBezTo>
                  <a:lnTo>
                    <a:pt x="2266" y="15009"/>
                  </a:lnTo>
                  <a:lnTo>
                    <a:pt x="5639" y="9559"/>
                  </a:lnTo>
                  <a:cubicBezTo>
                    <a:pt x="5342" y="8830"/>
                    <a:pt x="5023" y="8127"/>
                    <a:pt x="4699" y="7456"/>
                  </a:cubicBezTo>
                  <a:lnTo>
                    <a:pt x="2330" y="11094"/>
                  </a:lnTo>
                  <a:lnTo>
                    <a:pt x="3638" y="8153"/>
                  </a:lnTo>
                  <a:cubicBezTo>
                    <a:pt x="4071" y="7181"/>
                    <a:pt x="4009" y="6061"/>
                    <a:pt x="3484" y="5135"/>
                  </a:cubicBezTo>
                  <a:cubicBezTo>
                    <a:pt x="1688" y="1973"/>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7130560" y="818344"/>
              <a:ext cx="391607" cy="1180201"/>
            </a:xfrm>
            <a:custGeom>
              <a:avLst/>
              <a:gdLst/>
              <a:ahLst/>
              <a:cxnLst/>
              <a:rect l="l" t="t" r="r" b="b"/>
              <a:pathLst>
                <a:path w="6116" h="18432" extrusionOk="0">
                  <a:moveTo>
                    <a:pt x="6115" y="1"/>
                  </a:moveTo>
                  <a:cubicBezTo>
                    <a:pt x="6115" y="1"/>
                    <a:pt x="4432" y="1974"/>
                    <a:pt x="2633" y="5141"/>
                  </a:cubicBezTo>
                  <a:cubicBezTo>
                    <a:pt x="2107" y="6066"/>
                    <a:pt x="2046" y="7186"/>
                    <a:pt x="2478" y="8158"/>
                  </a:cubicBezTo>
                  <a:lnTo>
                    <a:pt x="3786" y="11096"/>
                  </a:lnTo>
                  <a:lnTo>
                    <a:pt x="1415" y="7458"/>
                  </a:lnTo>
                  <a:cubicBezTo>
                    <a:pt x="1092" y="8130"/>
                    <a:pt x="390" y="9623"/>
                    <a:pt x="1" y="10711"/>
                  </a:cubicBezTo>
                  <a:lnTo>
                    <a:pt x="5979" y="18431"/>
                  </a:lnTo>
                  <a:lnTo>
                    <a:pt x="6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7579930" y="1837335"/>
              <a:ext cx="483426" cy="1235203"/>
            </a:xfrm>
            <a:custGeom>
              <a:avLst/>
              <a:gdLst/>
              <a:ahLst/>
              <a:cxnLst/>
              <a:rect l="l" t="t" r="r" b="b"/>
              <a:pathLst>
                <a:path w="7550" h="19291" extrusionOk="0">
                  <a:moveTo>
                    <a:pt x="7272" y="0"/>
                  </a:moveTo>
                  <a:lnTo>
                    <a:pt x="0" y="5634"/>
                  </a:lnTo>
                  <a:lnTo>
                    <a:pt x="97" y="19291"/>
                  </a:lnTo>
                  <a:lnTo>
                    <a:pt x="865" y="19291"/>
                  </a:lnTo>
                  <a:cubicBezTo>
                    <a:pt x="876" y="19021"/>
                    <a:pt x="913" y="18755"/>
                    <a:pt x="962" y="18491"/>
                  </a:cubicBezTo>
                  <a:lnTo>
                    <a:pt x="962" y="18485"/>
                  </a:lnTo>
                  <a:cubicBezTo>
                    <a:pt x="1394" y="16187"/>
                    <a:pt x="3017" y="14641"/>
                    <a:pt x="3017" y="14641"/>
                  </a:cubicBezTo>
                  <a:cubicBezTo>
                    <a:pt x="5374" y="12203"/>
                    <a:pt x="6494" y="9711"/>
                    <a:pt x="7023" y="7883"/>
                  </a:cubicBezTo>
                  <a:cubicBezTo>
                    <a:pt x="7172" y="7368"/>
                    <a:pt x="7291" y="6844"/>
                    <a:pt x="7379" y="6315"/>
                  </a:cubicBezTo>
                  <a:cubicBezTo>
                    <a:pt x="7385" y="6299"/>
                    <a:pt x="7391" y="6299"/>
                    <a:pt x="7391" y="6288"/>
                  </a:cubicBezTo>
                  <a:cubicBezTo>
                    <a:pt x="7493" y="5651"/>
                    <a:pt x="7504" y="5244"/>
                    <a:pt x="7510" y="5153"/>
                  </a:cubicBezTo>
                  <a:lnTo>
                    <a:pt x="7510" y="5137"/>
                  </a:lnTo>
                  <a:lnTo>
                    <a:pt x="2098" y="8208"/>
                  </a:lnTo>
                  <a:lnTo>
                    <a:pt x="6901" y="3513"/>
                  </a:lnTo>
                  <a:cubicBezTo>
                    <a:pt x="7322" y="3103"/>
                    <a:pt x="7550" y="2526"/>
                    <a:pt x="7500" y="1940"/>
                  </a:cubicBezTo>
                  <a:lnTo>
                    <a:pt x="7499" y="1931"/>
                  </a:lnTo>
                  <a:cubicBezTo>
                    <a:pt x="7483" y="1681"/>
                    <a:pt x="7456" y="1427"/>
                    <a:pt x="7428" y="1179"/>
                  </a:cubicBezTo>
                  <a:cubicBezTo>
                    <a:pt x="7412" y="1006"/>
                    <a:pt x="7391" y="833"/>
                    <a:pt x="7364" y="660"/>
                  </a:cubicBezTo>
                  <a:cubicBezTo>
                    <a:pt x="7342" y="481"/>
                    <a:pt x="7321" y="303"/>
                    <a:pt x="7288" y="125"/>
                  </a:cubicBezTo>
                  <a:cubicBezTo>
                    <a:pt x="7283" y="82"/>
                    <a:pt x="7277" y="38"/>
                    <a:pt x="7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7133185" y="3072494"/>
              <a:ext cx="825091" cy="1219003"/>
            </a:xfrm>
            <a:custGeom>
              <a:avLst/>
              <a:gdLst/>
              <a:ahLst/>
              <a:cxnLst/>
              <a:rect l="l" t="t" r="r" b="b"/>
              <a:pathLst>
                <a:path w="12886" h="19038" extrusionOk="0">
                  <a:moveTo>
                    <a:pt x="2483" y="1"/>
                  </a:moveTo>
                  <a:cubicBezTo>
                    <a:pt x="2147" y="1"/>
                    <a:pt x="1875" y="273"/>
                    <a:pt x="1875" y="609"/>
                  </a:cubicBezTo>
                  <a:lnTo>
                    <a:pt x="1875" y="2688"/>
                  </a:lnTo>
                  <a:cubicBezTo>
                    <a:pt x="1875" y="3024"/>
                    <a:pt x="2147" y="3296"/>
                    <a:pt x="2483" y="3296"/>
                  </a:cubicBezTo>
                  <a:lnTo>
                    <a:pt x="3147" y="3296"/>
                  </a:lnTo>
                  <a:lnTo>
                    <a:pt x="3147" y="5395"/>
                  </a:lnTo>
                  <a:lnTo>
                    <a:pt x="230" y="10047"/>
                  </a:lnTo>
                  <a:cubicBezTo>
                    <a:pt x="1" y="10411"/>
                    <a:pt x="14" y="10877"/>
                    <a:pt x="264" y="11227"/>
                  </a:cubicBezTo>
                  <a:lnTo>
                    <a:pt x="5577" y="18703"/>
                  </a:lnTo>
                  <a:cubicBezTo>
                    <a:pt x="5677" y="18844"/>
                    <a:pt x="5811" y="18959"/>
                    <a:pt x="5966" y="19037"/>
                  </a:cubicBezTo>
                  <a:lnTo>
                    <a:pt x="5966" y="10806"/>
                  </a:lnTo>
                  <a:cubicBezTo>
                    <a:pt x="5588" y="10590"/>
                    <a:pt x="5402" y="10146"/>
                    <a:pt x="5514" y="9725"/>
                  </a:cubicBezTo>
                  <a:cubicBezTo>
                    <a:pt x="5625" y="9303"/>
                    <a:pt x="6007" y="9009"/>
                    <a:pt x="6443" y="9009"/>
                  </a:cubicBezTo>
                  <a:cubicBezTo>
                    <a:pt x="6880" y="9009"/>
                    <a:pt x="7261" y="9303"/>
                    <a:pt x="7372" y="9725"/>
                  </a:cubicBezTo>
                  <a:cubicBezTo>
                    <a:pt x="7484" y="10146"/>
                    <a:pt x="7298" y="10590"/>
                    <a:pt x="6919" y="10806"/>
                  </a:cubicBezTo>
                  <a:lnTo>
                    <a:pt x="6919" y="19037"/>
                  </a:lnTo>
                  <a:cubicBezTo>
                    <a:pt x="7075" y="18959"/>
                    <a:pt x="7209" y="18844"/>
                    <a:pt x="7308" y="18703"/>
                  </a:cubicBezTo>
                  <a:lnTo>
                    <a:pt x="12623" y="11227"/>
                  </a:lnTo>
                  <a:cubicBezTo>
                    <a:pt x="12872" y="10877"/>
                    <a:pt x="12885" y="10411"/>
                    <a:pt x="12657" y="10047"/>
                  </a:cubicBezTo>
                  <a:lnTo>
                    <a:pt x="9738" y="5395"/>
                  </a:lnTo>
                  <a:lnTo>
                    <a:pt x="9738" y="3296"/>
                  </a:lnTo>
                  <a:lnTo>
                    <a:pt x="10403" y="3296"/>
                  </a:lnTo>
                  <a:cubicBezTo>
                    <a:pt x="10739" y="3296"/>
                    <a:pt x="11011" y="3024"/>
                    <a:pt x="11011" y="2688"/>
                  </a:cubicBezTo>
                  <a:lnTo>
                    <a:pt x="11011" y="609"/>
                  </a:lnTo>
                  <a:cubicBezTo>
                    <a:pt x="11011" y="273"/>
                    <a:pt x="10739"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2796D62E-4E0E-1A5B-DEDE-17E0AB7A4F42}"/>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0D749112-27DC-A158-650A-181E7E3F599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9527C77D-5CBE-4D22-657B-A29CEF7427C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74D9058-5B41-7405-55A0-41E510B8F79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CB05878C-CB1C-DBB6-27F1-9049BA88B7D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900573245"/>
      </p:ext>
    </p:extLst>
  </p:cSld>
  <p:clrMapOvr>
    <a:masterClrMapping/>
  </p:clrMapOvr>
  <p:transition spd="slow">
    <p:pull dir="l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br>
              <a:rPr lang="en" sz="3000" dirty="0"/>
            </a:br>
            <a:r>
              <a:rPr lang="en" sz="2400" dirty="0"/>
              <a:t>Polymorphic Malware</a:t>
            </a:r>
            <a:endParaRPr sz="2400" dirty="0"/>
          </a:p>
        </p:txBody>
      </p:sp>
      <p:sp>
        <p:nvSpPr>
          <p:cNvPr id="2" name="Google Shape;599;p2">
            <a:extLst>
              <a:ext uri="{FF2B5EF4-FFF2-40B4-BE49-F238E27FC236}">
                <a16:creationId xmlns:a16="http://schemas.microsoft.com/office/drawing/2014/main" id="{7A3BCEC2-0A3F-CF28-47D5-3DAE7FBA4ECF}"/>
              </a:ext>
            </a:extLst>
          </p:cNvPr>
          <p:cNvSpPr txBox="1"/>
          <p:nvPr/>
        </p:nvSpPr>
        <p:spPr>
          <a:xfrm>
            <a:off x="720000" y="1656334"/>
            <a:ext cx="4210987" cy="2658491"/>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b="1" i="0" u="sng" strike="noStrike" cap="none" dirty="0">
                <a:solidFill>
                  <a:schemeClr val="dk1"/>
                </a:solidFill>
                <a:latin typeface="Barlow"/>
                <a:ea typeface="Barlow"/>
                <a:cs typeface="Barlow"/>
                <a:sym typeface="Barlow"/>
              </a:rPr>
              <a:t>ML and Clustering:</a:t>
            </a:r>
          </a:p>
          <a:p>
            <a:pPr marL="139700" marR="0" lvl="0" algn="l" rtl="0">
              <a:lnSpc>
                <a:spcPct val="115000"/>
              </a:lnSpc>
              <a:spcBef>
                <a:spcPts val="0"/>
              </a:spcBef>
              <a:spcAft>
                <a:spcPts val="0"/>
              </a:spcAft>
              <a:buClr>
                <a:schemeClr val="dk1"/>
              </a:buClr>
              <a:buSzPts val="1400"/>
            </a:pPr>
            <a:r>
              <a:rPr lang="en-US" b="0" i="0" u="none" strike="noStrike" cap="none" dirty="0">
                <a:solidFill>
                  <a:schemeClr val="dk1"/>
                </a:solidFill>
                <a:latin typeface="Barlow"/>
                <a:ea typeface="Barlow"/>
                <a:cs typeface="Barlow"/>
                <a:sym typeface="Barlow"/>
              </a:rPr>
              <a:t>ML algorithms can classify and detect malware based on patterns and features. </a:t>
            </a:r>
            <a:endParaRPr lang="en-US"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b="1" i="0" u="sng" strike="noStrike" cap="none" dirty="0">
                <a:solidFill>
                  <a:schemeClr val="dk1"/>
                </a:solidFill>
                <a:latin typeface="Barlow"/>
                <a:ea typeface="Barlow"/>
                <a:cs typeface="Barlow"/>
                <a:sym typeface="Barlow"/>
              </a:rPr>
              <a:t>Supervised Learning</a:t>
            </a:r>
            <a:r>
              <a:rPr lang="en-US" b="0" i="0" u="none" strike="noStrike" cap="none" dirty="0">
                <a:solidFill>
                  <a:schemeClr val="dk1"/>
                </a:solidFill>
                <a:latin typeface="Barlow"/>
                <a:ea typeface="Barlow"/>
                <a:cs typeface="Barlow"/>
                <a:sym typeface="Barlow"/>
              </a:rPr>
              <a:t>: Trains models on labeled data to predict malware types</a:t>
            </a:r>
            <a:r>
              <a:rPr lang="en-US" dirty="0">
                <a:solidFill>
                  <a:schemeClr val="dk1"/>
                </a:solidFill>
                <a:latin typeface="Barlow"/>
                <a:ea typeface="Barlow"/>
                <a:cs typeface="Barlow"/>
                <a:sym typeface="Barlow"/>
              </a:rPr>
              <a:t>.</a:t>
            </a:r>
          </a:p>
          <a:p>
            <a:pPr marL="139700" marR="0" lvl="0" algn="l" rtl="0">
              <a:lnSpc>
                <a:spcPct val="115000"/>
              </a:lnSpc>
              <a:spcBef>
                <a:spcPts val="0"/>
              </a:spcBef>
              <a:spcAft>
                <a:spcPts val="0"/>
              </a:spcAft>
              <a:buClr>
                <a:schemeClr val="dk1"/>
              </a:buClr>
              <a:buSzPts val="1400"/>
            </a:pPr>
            <a:r>
              <a:rPr lang="en-US" b="1" i="0" u="sng" strike="noStrike" cap="none" dirty="0">
                <a:solidFill>
                  <a:schemeClr val="dk1"/>
                </a:solidFill>
                <a:latin typeface="Barlow"/>
                <a:ea typeface="Barlow"/>
                <a:cs typeface="Barlow"/>
                <a:sym typeface="Barlow"/>
              </a:rPr>
              <a:t>Unsupervised Learning</a:t>
            </a:r>
            <a:r>
              <a:rPr lang="en-US" b="0" i="0" u="none" strike="noStrike" cap="none" dirty="0">
                <a:solidFill>
                  <a:schemeClr val="dk1"/>
                </a:solidFill>
                <a:latin typeface="Barlow"/>
                <a:ea typeface="Barlow"/>
                <a:cs typeface="Barlow"/>
                <a:sym typeface="Barlow"/>
              </a:rPr>
              <a:t>: Clusters samples based on similarities for malware family analysis</a:t>
            </a:r>
            <a:endParaRPr lang="en-US"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b="1" i="0" u="sng" strike="noStrike" cap="none" dirty="0">
                <a:solidFill>
                  <a:schemeClr val="dk1"/>
                </a:solidFill>
                <a:latin typeface="Barlow"/>
                <a:ea typeface="Barlow"/>
                <a:cs typeface="Barlow"/>
                <a:sym typeface="Barlow"/>
              </a:rPr>
              <a:t>Deep Learning</a:t>
            </a:r>
            <a:r>
              <a:rPr lang="en-US" b="0" i="0" u="none" strike="noStrike" cap="none" dirty="0">
                <a:solidFill>
                  <a:schemeClr val="dk1"/>
                </a:solidFill>
                <a:latin typeface="Barlow"/>
                <a:ea typeface="Barlow"/>
                <a:cs typeface="Barlow"/>
                <a:sym typeface="Barlow"/>
              </a:rPr>
              <a:t>: Utilizes neural networks to analyze large datasets for complex patterns.</a:t>
            </a:r>
          </a:p>
          <a:p>
            <a:pPr marL="139700" marR="0" lvl="0" algn="l" rtl="0">
              <a:lnSpc>
                <a:spcPct val="115000"/>
              </a:lnSpc>
              <a:spcBef>
                <a:spcPts val="0"/>
              </a:spcBef>
              <a:spcAft>
                <a:spcPts val="0"/>
              </a:spcAft>
              <a:buClr>
                <a:schemeClr val="dk1"/>
              </a:buClr>
              <a:buSzPts val="1400"/>
            </a:pPr>
            <a:endParaRPr lang="en-US" b="0" i="0" u="none" strike="noStrike" cap="none" dirty="0">
              <a:solidFill>
                <a:schemeClr val="dk1"/>
              </a:solidFill>
              <a:latin typeface="Barlow"/>
              <a:ea typeface="Barlow"/>
              <a:cs typeface="Barlow"/>
              <a:sym typeface="Barlow"/>
            </a:endParaRPr>
          </a:p>
        </p:txBody>
      </p:sp>
      <p:pic>
        <p:nvPicPr>
          <p:cNvPr id="39942" name="Picture 6" descr="PDF) Clustering for malware classification">
            <a:extLst>
              <a:ext uri="{FF2B5EF4-FFF2-40B4-BE49-F238E27FC236}">
                <a16:creationId xmlns:a16="http://schemas.microsoft.com/office/drawing/2014/main" id="{E46E4DE3-9FC2-F36E-A000-321D98070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987" y="1343893"/>
            <a:ext cx="3048000" cy="304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3ADF976-BFBD-E77D-11D5-709721B52B21}"/>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C6BA4202-8E70-14F4-765F-A1DE2CA6121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BFDF2FF9-7DC2-C9FD-B8A2-0222451F2D8E}"/>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E2E9E27E-6A35-1190-7203-898D2AF0778D}"/>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5F8EDF63-E439-A657-123C-33AA97A75C4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4225923293"/>
      </p:ext>
    </p:extLst>
  </p:cSld>
  <p:clrMapOvr>
    <a:masterClrMapping/>
  </p:clrMapOvr>
  <p:transition spd="slow">
    <p:pull dir="l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2" name="Google Shape;599;p2">
            <a:extLst>
              <a:ext uri="{FF2B5EF4-FFF2-40B4-BE49-F238E27FC236}">
                <a16:creationId xmlns:a16="http://schemas.microsoft.com/office/drawing/2014/main" id="{7A3BCEC2-0A3F-CF28-47D5-3DAE7FBA4ECF}"/>
              </a:ext>
            </a:extLst>
          </p:cNvPr>
          <p:cNvSpPr txBox="1"/>
          <p:nvPr/>
        </p:nvSpPr>
        <p:spPr>
          <a:xfrm>
            <a:off x="720000" y="1748832"/>
            <a:ext cx="7319947" cy="2670768"/>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b="0" i="0" u="none" strike="noStrike" cap="none" dirty="0">
                <a:solidFill>
                  <a:schemeClr val="dk1"/>
                </a:solidFill>
                <a:latin typeface="Barlow"/>
                <a:ea typeface="Barlow"/>
                <a:cs typeface="Barlow"/>
                <a:sym typeface="Barlow"/>
              </a:rPr>
              <a:t>Clustering groups similar data points together, making it useful for malware family analysis. It uses ML algorithms like </a:t>
            </a:r>
            <a:r>
              <a:rPr lang="en-US" b="1" i="0" u="none" strike="noStrike" cap="none" dirty="0">
                <a:solidFill>
                  <a:schemeClr val="dk1"/>
                </a:solidFill>
                <a:latin typeface="Barlow"/>
                <a:ea typeface="Barlow"/>
                <a:cs typeface="Barlow"/>
                <a:sym typeface="Barlow"/>
              </a:rPr>
              <a:t>K-Means, Hierarchical Clustering, or DBSCAN </a:t>
            </a:r>
            <a:r>
              <a:rPr lang="en-US" b="0" i="0" u="none" strike="noStrike" cap="none" dirty="0">
                <a:solidFill>
                  <a:schemeClr val="dk1"/>
                </a:solidFill>
                <a:latin typeface="Barlow"/>
                <a:ea typeface="Barlow"/>
                <a:cs typeface="Barlow"/>
                <a:sym typeface="Barlow"/>
              </a:rPr>
              <a:t>to discover patterns. Clustering aids in understanding </a:t>
            </a:r>
            <a:r>
              <a:rPr lang="en-US" b="1" i="0" u="none" strike="noStrike" cap="none" dirty="0">
                <a:solidFill>
                  <a:schemeClr val="dk1"/>
                </a:solidFill>
                <a:latin typeface="Barlow"/>
                <a:ea typeface="Barlow"/>
                <a:cs typeface="Barlow"/>
                <a:sym typeface="Barlow"/>
              </a:rPr>
              <a:t>relationships among malware </a:t>
            </a:r>
            <a:r>
              <a:rPr lang="en-US" b="0" i="0" u="none" strike="noStrike" cap="none" dirty="0">
                <a:solidFill>
                  <a:schemeClr val="dk1"/>
                </a:solidFill>
                <a:latin typeface="Barlow"/>
                <a:ea typeface="Barlow"/>
                <a:cs typeface="Barlow"/>
                <a:sym typeface="Barlow"/>
              </a:rPr>
              <a:t>variants and their evolution.</a:t>
            </a:r>
          </a:p>
          <a:p>
            <a:pPr marL="139700" marR="0" lvl="0" algn="l" rtl="0">
              <a:lnSpc>
                <a:spcPct val="115000"/>
              </a:lnSpc>
              <a:spcBef>
                <a:spcPts val="0"/>
              </a:spcBef>
              <a:spcAft>
                <a:spcPts val="0"/>
              </a:spcAft>
              <a:buClr>
                <a:schemeClr val="dk1"/>
              </a:buClr>
              <a:buSzPts val="1400"/>
            </a:pPr>
            <a:endParaRPr lang="en-US" b="0" i="0" u="none" strike="noStrike" cap="none"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b="0" i="0" u="none" strike="noStrike" cap="none" dirty="0">
                <a:solidFill>
                  <a:schemeClr val="dk1"/>
                </a:solidFill>
                <a:latin typeface="Barlow"/>
                <a:ea typeface="Barlow"/>
                <a:cs typeface="Barlow"/>
                <a:sym typeface="Barlow"/>
              </a:rPr>
              <a:t>Features used for clustering and classification:</a:t>
            </a:r>
          </a:p>
          <a:p>
            <a:pPr marL="139700" marR="0" lvl="0" algn="l" rtl="0">
              <a:lnSpc>
                <a:spcPct val="115000"/>
              </a:lnSpc>
              <a:spcBef>
                <a:spcPts val="0"/>
              </a:spcBef>
              <a:spcAft>
                <a:spcPts val="0"/>
              </a:spcAft>
              <a:buClr>
                <a:schemeClr val="dk1"/>
              </a:buClr>
              <a:buSzPts val="1400"/>
            </a:pPr>
            <a:r>
              <a:rPr lang="en-US" b="0" i="0" u="none" strike="noStrike" cap="none" dirty="0">
                <a:solidFill>
                  <a:schemeClr val="dk1"/>
                </a:solidFill>
                <a:latin typeface="Barlow"/>
                <a:ea typeface="Barlow"/>
                <a:cs typeface="Barlow"/>
                <a:sym typeface="Barlow"/>
              </a:rPr>
              <a:t>Static Analysis Features contain File Size, Entropy, Import and Export Functions, API Calls, etc. Dynamic Analysis Features have API Call Sequences, Registry and File System Activity, Text and Code Analysis, Strings, Function Calls, etc. Structural Analysis has Control Flow Graphs (CFG), Data Flow Analysis, File Headers, etc.</a:t>
            </a:r>
          </a:p>
        </p:txBody>
      </p:sp>
      <p:sp>
        <p:nvSpPr>
          <p:cNvPr id="5" name="Google Shape;598;p2">
            <a:extLst>
              <a:ext uri="{FF2B5EF4-FFF2-40B4-BE49-F238E27FC236}">
                <a16:creationId xmlns:a16="http://schemas.microsoft.com/office/drawing/2014/main" id="{953CA91C-C767-A417-6597-0110AF5E18FA}"/>
              </a:ext>
            </a:extLst>
          </p:cNvPr>
          <p:cNvSpPr txBox="1">
            <a:spLocks noGrp="1"/>
          </p:cNvSpPr>
          <p:nvPr>
            <p:ph type="title"/>
          </p:nvPr>
        </p:nvSpPr>
        <p:spPr>
          <a:xfrm>
            <a:off x="720000" y="568072"/>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General Detection and Mitigation</a:t>
            </a:r>
            <a:br>
              <a:rPr lang="en" sz="3000" dirty="0"/>
            </a:br>
            <a:r>
              <a:rPr lang="en" sz="2400" dirty="0"/>
              <a:t>Polymorphic Malware</a:t>
            </a:r>
            <a:endParaRPr sz="2400" dirty="0"/>
          </a:p>
        </p:txBody>
      </p:sp>
      <p:grpSp>
        <p:nvGrpSpPr>
          <p:cNvPr id="6" name="Group 5">
            <a:extLst>
              <a:ext uri="{FF2B5EF4-FFF2-40B4-BE49-F238E27FC236}">
                <a16:creationId xmlns:a16="http://schemas.microsoft.com/office/drawing/2014/main" id="{44A7FAAB-0529-37CB-88F2-4014F947967F}"/>
              </a:ext>
            </a:extLst>
          </p:cNvPr>
          <p:cNvGrpSpPr/>
          <p:nvPr/>
        </p:nvGrpSpPr>
        <p:grpSpPr>
          <a:xfrm>
            <a:off x="371475" y="0"/>
            <a:ext cx="7517469" cy="5222806"/>
            <a:chOff x="371475" y="0"/>
            <a:chExt cx="7517469" cy="5222806"/>
          </a:xfrm>
        </p:grpSpPr>
        <p:sp>
          <p:nvSpPr>
            <p:cNvPr id="7" name="Google Shape;520;g25e6323f5e5_2_90">
              <a:extLst>
                <a:ext uri="{FF2B5EF4-FFF2-40B4-BE49-F238E27FC236}">
                  <a16:creationId xmlns:a16="http://schemas.microsoft.com/office/drawing/2014/main" id="{D84EB9FA-A80C-1C10-457E-24A44A4D61A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8" name="Picture 2" descr="Our Brand Identity » PES University">
              <a:extLst>
                <a:ext uri="{FF2B5EF4-FFF2-40B4-BE49-F238E27FC236}">
                  <a16:creationId xmlns:a16="http://schemas.microsoft.com/office/drawing/2014/main" id="{D75222F1-349E-AD24-76FB-7393EA52058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enter for Information Security, Forensics and Cyber ...">
              <a:extLst>
                <a:ext uri="{FF2B5EF4-FFF2-40B4-BE49-F238E27FC236}">
                  <a16:creationId xmlns:a16="http://schemas.microsoft.com/office/drawing/2014/main" id="{9A786C3A-506B-5EE9-B505-9F833A0060D3}"/>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20;g25e6323f5e5_2_90">
              <a:extLst>
                <a:ext uri="{FF2B5EF4-FFF2-40B4-BE49-F238E27FC236}">
                  <a16:creationId xmlns:a16="http://schemas.microsoft.com/office/drawing/2014/main" id="{14F0209D-43CF-187A-F331-54914C9D0712}"/>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206442985"/>
      </p:ext>
    </p:extLst>
  </p:cSld>
  <p:clrMapOvr>
    <a:masterClrMapping/>
  </p:clrMapOvr>
  <p:transition spd="slow">
    <p:pull dir="l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4502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Malware CLustering</a:t>
            </a:r>
            <a:endParaRPr sz="2400" dirty="0"/>
          </a:p>
        </p:txBody>
      </p:sp>
      <p:grpSp>
        <p:nvGrpSpPr>
          <p:cNvPr id="5" name="Group 4">
            <a:extLst>
              <a:ext uri="{FF2B5EF4-FFF2-40B4-BE49-F238E27FC236}">
                <a16:creationId xmlns:a16="http://schemas.microsoft.com/office/drawing/2014/main" id="{F682D0D2-1B40-1364-66E8-0B9C1ECB785A}"/>
              </a:ext>
            </a:extLst>
          </p:cNvPr>
          <p:cNvGrpSpPr/>
          <p:nvPr/>
        </p:nvGrpSpPr>
        <p:grpSpPr>
          <a:xfrm>
            <a:off x="371475" y="0"/>
            <a:ext cx="7517469" cy="5222806"/>
            <a:chOff x="371475" y="0"/>
            <a:chExt cx="7517469" cy="5222806"/>
          </a:xfrm>
        </p:grpSpPr>
        <p:sp>
          <p:nvSpPr>
            <p:cNvPr id="6" name="Google Shape;520;g25e6323f5e5_2_90">
              <a:extLst>
                <a:ext uri="{FF2B5EF4-FFF2-40B4-BE49-F238E27FC236}">
                  <a16:creationId xmlns:a16="http://schemas.microsoft.com/office/drawing/2014/main" id="{4383F191-2E84-AC06-6BC9-BCEDD9496C77}"/>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7" name="Picture 2" descr="Our Brand Identity » PES University">
              <a:extLst>
                <a:ext uri="{FF2B5EF4-FFF2-40B4-BE49-F238E27FC236}">
                  <a16:creationId xmlns:a16="http://schemas.microsoft.com/office/drawing/2014/main" id="{2B59ACB7-A6FB-7C2A-CE8A-3F275C1DC34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enter for Information Security, Forensics and Cyber ...">
              <a:extLst>
                <a:ext uri="{FF2B5EF4-FFF2-40B4-BE49-F238E27FC236}">
                  <a16:creationId xmlns:a16="http://schemas.microsoft.com/office/drawing/2014/main" id="{D599ABFB-CAD0-0696-C265-61C146E809FA}"/>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20;g25e6323f5e5_2_90">
              <a:extLst>
                <a:ext uri="{FF2B5EF4-FFF2-40B4-BE49-F238E27FC236}">
                  <a16:creationId xmlns:a16="http://schemas.microsoft.com/office/drawing/2014/main" id="{90E535C3-0A47-DB40-04A5-16EFF74FA1D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pic>
        <p:nvPicPr>
          <p:cNvPr id="3" name="Picture 2">
            <a:extLst>
              <a:ext uri="{FF2B5EF4-FFF2-40B4-BE49-F238E27FC236}">
                <a16:creationId xmlns:a16="http://schemas.microsoft.com/office/drawing/2014/main" id="{1F976C01-856C-7D59-A91F-A11B73B74CD4}"/>
              </a:ext>
            </a:extLst>
          </p:cNvPr>
          <p:cNvPicPr>
            <a:picLocks noChangeAspect="1"/>
          </p:cNvPicPr>
          <p:nvPr/>
        </p:nvPicPr>
        <p:blipFill>
          <a:blip r:embed="rId5"/>
          <a:stretch>
            <a:fillRect/>
          </a:stretch>
        </p:blipFill>
        <p:spPr>
          <a:xfrm>
            <a:off x="1544176" y="1064577"/>
            <a:ext cx="6055534" cy="368448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634375682"/>
      </p:ext>
    </p:extLst>
  </p:cSld>
  <p:clrMapOvr>
    <a:masterClrMapping/>
  </p:clrMapOvr>
  <p:transition spd="slow">
    <p:pull dir="l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40962" name="Picture 2">
            <a:extLst>
              <a:ext uri="{FF2B5EF4-FFF2-40B4-BE49-F238E27FC236}">
                <a16:creationId xmlns:a16="http://schemas.microsoft.com/office/drawing/2014/main" id="{1478B96D-2BAB-604B-A56E-A5B1B14B1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723" y="1327574"/>
            <a:ext cx="6342553" cy="307107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98;p2">
            <a:extLst>
              <a:ext uri="{FF2B5EF4-FFF2-40B4-BE49-F238E27FC236}">
                <a16:creationId xmlns:a16="http://schemas.microsoft.com/office/drawing/2014/main" id="{D4B541B6-BA23-9BD3-5BEA-EF00BB98BC7E}"/>
              </a:ext>
            </a:extLst>
          </p:cNvPr>
          <p:cNvSpPr txBox="1">
            <a:spLocks noGrp="1"/>
          </p:cNvSpPr>
          <p:nvPr>
            <p:ph type="title"/>
          </p:nvPr>
        </p:nvSpPr>
        <p:spPr>
          <a:xfrm>
            <a:off x="719943" y="531712"/>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Sub-Clusters</a:t>
            </a:r>
            <a:endParaRPr sz="2400" dirty="0"/>
          </a:p>
        </p:txBody>
      </p:sp>
      <p:grpSp>
        <p:nvGrpSpPr>
          <p:cNvPr id="6" name="Group 5">
            <a:extLst>
              <a:ext uri="{FF2B5EF4-FFF2-40B4-BE49-F238E27FC236}">
                <a16:creationId xmlns:a16="http://schemas.microsoft.com/office/drawing/2014/main" id="{3E1AC0C2-FF21-241C-0040-2E06A5F8FC96}"/>
              </a:ext>
            </a:extLst>
          </p:cNvPr>
          <p:cNvGrpSpPr/>
          <p:nvPr/>
        </p:nvGrpSpPr>
        <p:grpSpPr>
          <a:xfrm>
            <a:off x="371475" y="0"/>
            <a:ext cx="7517469" cy="5222806"/>
            <a:chOff x="371475" y="0"/>
            <a:chExt cx="7517469" cy="5222806"/>
          </a:xfrm>
        </p:grpSpPr>
        <p:sp>
          <p:nvSpPr>
            <p:cNvPr id="7" name="Google Shape;520;g25e6323f5e5_2_90">
              <a:extLst>
                <a:ext uri="{FF2B5EF4-FFF2-40B4-BE49-F238E27FC236}">
                  <a16:creationId xmlns:a16="http://schemas.microsoft.com/office/drawing/2014/main" id="{FB751EC1-623D-D01E-5F06-CDD613D12F61}"/>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8" name="Picture 2" descr="Our Brand Identity » PES University">
              <a:extLst>
                <a:ext uri="{FF2B5EF4-FFF2-40B4-BE49-F238E27FC236}">
                  <a16:creationId xmlns:a16="http://schemas.microsoft.com/office/drawing/2014/main" id="{CEAB9842-473E-FC17-8749-897A68814C5C}"/>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enter for Information Security, Forensics and Cyber ...">
              <a:extLst>
                <a:ext uri="{FF2B5EF4-FFF2-40B4-BE49-F238E27FC236}">
                  <a16:creationId xmlns:a16="http://schemas.microsoft.com/office/drawing/2014/main" id="{CEABAF4B-9469-400F-6BAA-35FF6FB6791B}"/>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20;g25e6323f5e5_2_90">
              <a:extLst>
                <a:ext uri="{FF2B5EF4-FFF2-40B4-BE49-F238E27FC236}">
                  <a16:creationId xmlns:a16="http://schemas.microsoft.com/office/drawing/2014/main" id="{40857940-2A67-ABAE-0918-19F5B0BAADC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034134299"/>
      </p:ext>
    </p:extLst>
  </p:cSld>
  <p:clrMapOvr>
    <a:masterClrMapping/>
  </p:clrMapOvr>
  <p:transition spd="slow">
    <p:pull dir="l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19943" y="524331"/>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Sub-Clusters</a:t>
            </a:r>
            <a:endParaRPr sz="2400" dirty="0"/>
          </a:p>
        </p:txBody>
      </p:sp>
      <p:pic>
        <p:nvPicPr>
          <p:cNvPr id="3" name="Picture 2">
            <a:extLst>
              <a:ext uri="{FF2B5EF4-FFF2-40B4-BE49-F238E27FC236}">
                <a16:creationId xmlns:a16="http://schemas.microsoft.com/office/drawing/2014/main" id="{9A6E6982-29AD-48A5-28A6-497DE8DFF7FC}"/>
              </a:ext>
            </a:extLst>
          </p:cNvPr>
          <p:cNvPicPr>
            <a:picLocks noChangeAspect="1"/>
          </p:cNvPicPr>
          <p:nvPr/>
        </p:nvPicPr>
        <p:blipFill>
          <a:blip r:embed="rId3"/>
          <a:stretch>
            <a:fillRect/>
          </a:stretch>
        </p:blipFill>
        <p:spPr>
          <a:xfrm>
            <a:off x="1739918" y="1264335"/>
            <a:ext cx="5664163" cy="3434140"/>
          </a:xfrm>
          <a:prstGeom prst="rect">
            <a:avLst/>
          </a:prstGeom>
        </p:spPr>
      </p:pic>
      <p:grpSp>
        <p:nvGrpSpPr>
          <p:cNvPr id="4" name="Group 3">
            <a:extLst>
              <a:ext uri="{FF2B5EF4-FFF2-40B4-BE49-F238E27FC236}">
                <a16:creationId xmlns:a16="http://schemas.microsoft.com/office/drawing/2014/main" id="{669DF812-8CE6-44B1-50FA-2C03661258FD}"/>
              </a:ext>
            </a:extLst>
          </p:cNvPr>
          <p:cNvGrpSpPr/>
          <p:nvPr/>
        </p:nvGrpSpPr>
        <p:grpSpPr>
          <a:xfrm>
            <a:off x="371475" y="0"/>
            <a:ext cx="7517469" cy="5222806"/>
            <a:chOff x="371475" y="0"/>
            <a:chExt cx="7517469" cy="5222806"/>
          </a:xfrm>
        </p:grpSpPr>
        <p:sp>
          <p:nvSpPr>
            <p:cNvPr id="5" name="Google Shape;520;g25e6323f5e5_2_90">
              <a:extLst>
                <a:ext uri="{FF2B5EF4-FFF2-40B4-BE49-F238E27FC236}">
                  <a16:creationId xmlns:a16="http://schemas.microsoft.com/office/drawing/2014/main" id="{DFD795D3-400D-F3D2-E099-8A41E4D098AC}"/>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4B14C753-F658-1D4C-E177-8C447686519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56C619C0-FB2D-9F5E-2FA5-3BD99D7A193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CD80737A-3B9F-7835-2FB6-4C6E4D684D32}"/>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900440089"/>
      </p:ext>
    </p:extLst>
  </p:cSld>
  <p:clrMapOvr>
    <a:masterClrMapping/>
  </p:clrMapOvr>
  <p:transition spd="slow">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g25e6323f5e5_4_10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dirty="0"/>
              <a:t>Phase 02 Milestone Recap </a:t>
            </a:r>
            <a:endParaRPr dirty="0"/>
          </a:p>
        </p:txBody>
      </p:sp>
      <p:grpSp>
        <p:nvGrpSpPr>
          <p:cNvPr id="738" name="Google Shape;738;g25e6323f5e5_4_100"/>
          <p:cNvGrpSpPr/>
          <p:nvPr/>
        </p:nvGrpSpPr>
        <p:grpSpPr>
          <a:xfrm>
            <a:off x="2934320" y="2652300"/>
            <a:ext cx="1605000" cy="1854251"/>
            <a:chOff x="2241375" y="2652300"/>
            <a:chExt cx="1605000" cy="1854251"/>
          </a:xfrm>
        </p:grpSpPr>
        <p:sp>
          <p:nvSpPr>
            <p:cNvPr id="740" name="Google Shape;740;g25e6323f5e5_4_100"/>
            <p:cNvSpPr txBox="1"/>
            <p:nvPr/>
          </p:nvSpPr>
          <p:spPr>
            <a:xfrm>
              <a:off x="2241375" y="3542724"/>
              <a:ext cx="1605000" cy="963827"/>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300"/>
                <a:buFont typeface="Arial"/>
                <a:buNone/>
              </a:pPr>
              <a:r>
                <a:rPr lang="en" sz="2300" b="0" i="0" u="none" strike="noStrike" cap="none" dirty="0">
                  <a:solidFill>
                    <a:schemeClr val="dk1"/>
                  </a:solidFill>
                  <a:latin typeface="Secular One"/>
                  <a:ea typeface="Secular One"/>
                  <a:cs typeface="Secular One"/>
                  <a:sym typeface="Secular One"/>
                </a:rPr>
                <a:t>Process Hooking</a:t>
              </a:r>
              <a:endParaRPr sz="2300" b="0" i="0" u="none" strike="noStrike" cap="none" dirty="0">
                <a:solidFill>
                  <a:schemeClr val="dk1"/>
                </a:solidFill>
                <a:latin typeface="Secular One"/>
                <a:ea typeface="Secular One"/>
                <a:cs typeface="Secular One"/>
                <a:sym typeface="Secular One"/>
              </a:endParaRPr>
            </a:p>
          </p:txBody>
        </p:sp>
        <p:sp>
          <p:nvSpPr>
            <p:cNvPr id="741" name="Google Shape;741;g25e6323f5e5_4_100"/>
            <p:cNvSpPr/>
            <p:nvPr/>
          </p:nvSpPr>
          <p:spPr>
            <a:xfrm>
              <a:off x="2620425" y="2652300"/>
              <a:ext cx="846900" cy="63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Secular One"/>
                  <a:ea typeface="Secular One"/>
                  <a:cs typeface="Secular One"/>
                  <a:sym typeface="Secular One"/>
                </a:rPr>
                <a:t>02</a:t>
              </a:r>
              <a:endParaRPr sz="3000" b="0" i="0" u="none" strike="noStrike" cap="none" dirty="0">
                <a:solidFill>
                  <a:schemeClr val="dk1"/>
                </a:solidFill>
                <a:latin typeface="Secular One"/>
                <a:ea typeface="Secular One"/>
                <a:cs typeface="Secular One"/>
                <a:sym typeface="Secular One"/>
              </a:endParaRPr>
            </a:p>
          </p:txBody>
        </p:sp>
      </p:grpSp>
      <p:grpSp>
        <p:nvGrpSpPr>
          <p:cNvPr id="746" name="Google Shape;746;g25e6323f5e5_4_100"/>
          <p:cNvGrpSpPr/>
          <p:nvPr/>
        </p:nvGrpSpPr>
        <p:grpSpPr>
          <a:xfrm>
            <a:off x="1412946" y="1873863"/>
            <a:ext cx="1605000" cy="1415937"/>
            <a:chOff x="720000" y="1873863"/>
            <a:chExt cx="1605000" cy="1415937"/>
          </a:xfrm>
        </p:grpSpPr>
        <p:sp>
          <p:nvSpPr>
            <p:cNvPr id="747" name="Google Shape;747;g25e6323f5e5_4_100"/>
            <p:cNvSpPr/>
            <p:nvPr/>
          </p:nvSpPr>
          <p:spPr>
            <a:xfrm>
              <a:off x="1092275" y="2652300"/>
              <a:ext cx="846900" cy="637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Secular One"/>
                  <a:ea typeface="Secular One"/>
                  <a:cs typeface="Secular One"/>
                  <a:sym typeface="Secular One"/>
                </a:rPr>
                <a:t>01</a:t>
              </a:r>
              <a:endParaRPr sz="3000" b="0" i="0" u="none" strike="noStrike" cap="none" dirty="0">
                <a:solidFill>
                  <a:schemeClr val="dk1"/>
                </a:solidFill>
                <a:latin typeface="Secular One"/>
                <a:ea typeface="Secular One"/>
                <a:cs typeface="Secular One"/>
                <a:sym typeface="Secular One"/>
              </a:endParaRPr>
            </a:p>
          </p:txBody>
        </p:sp>
        <p:sp>
          <p:nvSpPr>
            <p:cNvPr id="749" name="Google Shape;749;g25e6323f5e5_4_100"/>
            <p:cNvSpPr txBox="1"/>
            <p:nvPr/>
          </p:nvSpPr>
          <p:spPr>
            <a:xfrm>
              <a:off x="720000" y="1873863"/>
              <a:ext cx="1605000" cy="4926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300"/>
                <a:buFont typeface="Arial"/>
                <a:buNone/>
              </a:pPr>
              <a:r>
                <a:rPr lang="en" sz="2300" b="0" i="0" u="none" strike="noStrike" cap="none" dirty="0">
                  <a:solidFill>
                    <a:schemeClr val="dk1"/>
                  </a:solidFill>
                  <a:latin typeface="Secular One"/>
                  <a:ea typeface="Secular One"/>
                  <a:cs typeface="Secular One"/>
                  <a:sym typeface="Secular One"/>
                </a:rPr>
                <a:t>Macros</a:t>
              </a:r>
              <a:endParaRPr sz="2300" b="0" i="0" u="none" strike="noStrike" cap="none" dirty="0">
                <a:solidFill>
                  <a:schemeClr val="dk1"/>
                </a:solidFill>
                <a:latin typeface="Secular One"/>
                <a:ea typeface="Secular One"/>
                <a:cs typeface="Secular One"/>
                <a:sym typeface="Secular One"/>
              </a:endParaRPr>
            </a:p>
          </p:txBody>
        </p:sp>
      </p:grpSp>
      <p:cxnSp>
        <p:nvCxnSpPr>
          <p:cNvPr id="758" name="Google Shape;758;g25e6323f5e5_4_100"/>
          <p:cNvCxnSpPr>
            <a:cxnSpLocks/>
            <a:endCxn id="747" idx="0"/>
          </p:cNvCxnSpPr>
          <p:nvPr/>
        </p:nvCxnSpPr>
        <p:spPr>
          <a:xfrm>
            <a:off x="2208671" y="2399375"/>
            <a:ext cx="0" cy="252900"/>
          </a:xfrm>
          <a:prstGeom prst="straightConnector1">
            <a:avLst/>
          </a:prstGeom>
          <a:noFill/>
          <a:ln w="19050" cap="flat" cmpd="sng">
            <a:solidFill>
              <a:schemeClr val="dk1"/>
            </a:solidFill>
            <a:prstDash val="solid"/>
            <a:round/>
            <a:headEnd type="oval" w="med" len="med"/>
            <a:tailEnd type="none" w="sm" len="sm"/>
          </a:ln>
        </p:spPr>
      </p:cxnSp>
      <p:grpSp>
        <p:nvGrpSpPr>
          <p:cNvPr id="5" name="Group 4">
            <a:extLst>
              <a:ext uri="{FF2B5EF4-FFF2-40B4-BE49-F238E27FC236}">
                <a16:creationId xmlns:a16="http://schemas.microsoft.com/office/drawing/2014/main" id="{C1C71CAF-02D6-1FA5-70C2-9A5687B4F6FA}"/>
              </a:ext>
            </a:extLst>
          </p:cNvPr>
          <p:cNvGrpSpPr/>
          <p:nvPr/>
        </p:nvGrpSpPr>
        <p:grpSpPr>
          <a:xfrm>
            <a:off x="4462446" y="1402527"/>
            <a:ext cx="1605000" cy="1887273"/>
            <a:chOff x="3769500" y="1402527"/>
            <a:chExt cx="1605000" cy="1887273"/>
          </a:xfrm>
        </p:grpSpPr>
        <p:grpSp>
          <p:nvGrpSpPr>
            <p:cNvPr id="750" name="Google Shape;750;g25e6323f5e5_4_100"/>
            <p:cNvGrpSpPr/>
            <p:nvPr/>
          </p:nvGrpSpPr>
          <p:grpSpPr>
            <a:xfrm>
              <a:off x="3769500" y="1402527"/>
              <a:ext cx="1605000" cy="1887273"/>
              <a:chOff x="3769503" y="1399222"/>
              <a:chExt cx="1605000" cy="1890578"/>
            </a:xfrm>
          </p:grpSpPr>
          <p:sp>
            <p:nvSpPr>
              <p:cNvPr id="751" name="Google Shape;751;g25e6323f5e5_4_100"/>
              <p:cNvSpPr/>
              <p:nvPr/>
            </p:nvSpPr>
            <p:spPr>
              <a:xfrm>
                <a:off x="4148575" y="2652300"/>
                <a:ext cx="846900" cy="637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Secular One"/>
                    <a:ea typeface="Secular One"/>
                    <a:cs typeface="Secular One"/>
                    <a:sym typeface="Secular One"/>
                  </a:rPr>
                  <a:t>03</a:t>
                </a:r>
                <a:endParaRPr sz="3000" b="0" i="0" u="none" strike="noStrike" cap="none">
                  <a:solidFill>
                    <a:schemeClr val="dk1"/>
                  </a:solidFill>
                  <a:latin typeface="Secular One"/>
                  <a:ea typeface="Secular One"/>
                  <a:cs typeface="Secular One"/>
                  <a:sym typeface="Secular One"/>
                </a:endParaRPr>
              </a:p>
            </p:txBody>
          </p:sp>
          <p:sp>
            <p:nvSpPr>
              <p:cNvPr id="753" name="Google Shape;753;g25e6323f5e5_4_100"/>
              <p:cNvSpPr txBox="1"/>
              <p:nvPr/>
            </p:nvSpPr>
            <p:spPr>
              <a:xfrm>
                <a:off x="3769503" y="1399222"/>
                <a:ext cx="1605000" cy="919564"/>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300"/>
                  <a:buFont typeface="Arial"/>
                  <a:buNone/>
                </a:pPr>
                <a:r>
                  <a:rPr lang="en" sz="2300" b="0" i="0" u="none" strike="noStrike" cap="none" dirty="0">
                    <a:solidFill>
                      <a:schemeClr val="dk1"/>
                    </a:solidFill>
                    <a:latin typeface="Secular One"/>
                    <a:ea typeface="Secular One"/>
                    <a:cs typeface="Secular One"/>
                    <a:sym typeface="Secular One"/>
                  </a:rPr>
                  <a:t>Fileless Malware</a:t>
                </a:r>
                <a:endParaRPr sz="2300" b="0" i="0" u="none" strike="noStrike" cap="none" dirty="0">
                  <a:solidFill>
                    <a:schemeClr val="dk1"/>
                  </a:solidFill>
                  <a:latin typeface="Secular One"/>
                  <a:ea typeface="Secular One"/>
                  <a:cs typeface="Secular One"/>
                  <a:sym typeface="Secular One"/>
                </a:endParaRPr>
              </a:p>
            </p:txBody>
          </p:sp>
        </p:grpSp>
        <p:cxnSp>
          <p:nvCxnSpPr>
            <p:cNvPr id="759" name="Google Shape;759;g25e6323f5e5_4_100"/>
            <p:cNvCxnSpPr>
              <a:cxnSpLocks/>
              <a:endCxn id="751" idx="0"/>
            </p:cNvCxnSpPr>
            <p:nvPr/>
          </p:nvCxnSpPr>
          <p:spPr>
            <a:xfrm>
              <a:off x="4572022" y="2399375"/>
              <a:ext cx="0" cy="254039"/>
            </a:xfrm>
            <a:prstGeom prst="straightConnector1">
              <a:avLst/>
            </a:prstGeom>
            <a:noFill/>
            <a:ln w="19050" cap="flat" cmpd="sng">
              <a:solidFill>
                <a:schemeClr val="dk1"/>
              </a:solidFill>
              <a:prstDash val="solid"/>
              <a:round/>
              <a:headEnd type="oval" w="med" len="med"/>
              <a:tailEnd type="none" w="sm" len="sm"/>
            </a:ln>
          </p:spPr>
        </p:cxnSp>
      </p:grpSp>
      <p:grpSp>
        <p:nvGrpSpPr>
          <p:cNvPr id="6" name="Group 5">
            <a:extLst>
              <a:ext uri="{FF2B5EF4-FFF2-40B4-BE49-F238E27FC236}">
                <a16:creationId xmlns:a16="http://schemas.microsoft.com/office/drawing/2014/main" id="{3515586B-FCBA-F237-BC36-884951DC79F7}"/>
              </a:ext>
            </a:extLst>
          </p:cNvPr>
          <p:cNvGrpSpPr/>
          <p:nvPr/>
        </p:nvGrpSpPr>
        <p:grpSpPr>
          <a:xfrm>
            <a:off x="5990572" y="2652300"/>
            <a:ext cx="1605000" cy="1854810"/>
            <a:chOff x="5297626" y="2652300"/>
            <a:chExt cx="1605000" cy="1854810"/>
          </a:xfrm>
        </p:grpSpPr>
        <p:grpSp>
          <p:nvGrpSpPr>
            <p:cNvPr id="742" name="Google Shape;742;g25e6323f5e5_4_100"/>
            <p:cNvGrpSpPr/>
            <p:nvPr/>
          </p:nvGrpSpPr>
          <p:grpSpPr>
            <a:xfrm>
              <a:off x="5297626" y="2652300"/>
              <a:ext cx="1605000" cy="1854810"/>
              <a:chOff x="5297627" y="2652300"/>
              <a:chExt cx="1605000" cy="1854810"/>
            </a:xfrm>
          </p:grpSpPr>
          <p:sp>
            <p:nvSpPr>
              <p:cNvPr id="744" name="Google Shape;744;g25e6323f5e5_4_100"/>
              <p:cNvSpPr txBox="1"/>
              <p:nvPr/>
            </p:nvSpPr>
            <p:spPr>
              <a:xfrm>
                <a:off x="5297627" y="3560789"/>
                <a:ext cx="1605000" cy="946321"/>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300"/>
                  <a:buFont typeface="Arial"/>
                  <a:buNone/>
                </a:pPr>
                <a:r>
                  <a:rPr lang="en" sz="2300" b="0" i="0" u="none" strike="noStrike" cap="none" dirty="0">
                    <a:solidFill>
                      <a:schemeClr val="dk1"/>
                    </a:solidFill>
                    <a:latin typeface="Secular One"/>
                    <a:ea typeface="Secular One"/>
                    <a:cs typeface="Secular One"/>
                    <a:sym typeface="Secular One"/>
                  </a:rPr>
                  <a:t>Double Pulsar</a:t>
                </a:r>
                <a:endParaRPr sz="2300" b="0" i="0" u="none" strike="noStrike" cap="none" dirty="0">
                  <a:solidFill>
                    <a:schemeClr val="dk1"/>
                  </a:solidFill>
                  <a:latin typeface="Secular One"/>
                  <a:ea typeface="Secular One"/>
                  <a:cs typeface="Secular One"/>
                  <a:sym typeface="Secular One"/>
                </a:endParaRPr>
              </a:p>
            </p:txBody>
          </p:sp>
          <p:sp>
            <p:nvSpPr>
              <p:cNvPr id="745" name="Google Shape;745;g25e6323f5e5_4_100"/>
              <p:cNvSpPr/>
              <p:nvPr/>
            </p:nvSpPr>
            <p:spPr>
              <a:xfrm>
                <a:off x="5676713" y="2652300"/>
                <a:ext cx="846900" cy="637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Secular One"/>
                    <a:ea typeface="Secular One"/>
                    <a:cs typeface="Secular One"/>
                    <a:sym typeface="Secular One"/>
                  </a:rPr>
                  <a:t>04</a:t>
                </a:r>
                <a:endParaRPr sz="3000" b="0" i="0" u="none" strike="noStrike" cap="none" dirty="0">
                  <a:solidFill>
                    <a:schemeClr val="dk1"/>
                  </a:solidFill>
                  <a:latin typeface="Secular One"/>
                  <a:ea typeface="Secular One"/>
                  <a:cs typeface="Secular One"/>
                  <a:sym typeface="Secular One"/>
                </a:endParaRPr>
              </a:p>
            </p:txBody>
          </p:sp>
        </p:grpSp>
        <p:cxnSp>
          <p:nvCxnSpPr>
            <p:cNvPr id="761" name="Google Shape;761;g25e6323f5e5_4_100"/>
            <p:cNvCxnSpPr>
              <a:cxnSpLocks/>
              <a:stCxn id="745" idx="2"/>
              <a:endCxn id="744" idx="0"/>
            </p:cNvCxnSpPr>
            <p:nvPr/>
          </p:nvCxnSpPr>
          <p:spPr>
            <a:xfrm flipH="1">
              <a:off x="6100126" y="3289800"/>
              <a:ext cx="36" cy="270989"/>
            </a:xfrm>
            <a:prstGeom prst="straightConnector1">
              <a:avLst/>
            </a:prstGeom>
            <a:noFill/>
            <a:ln w="19050" cap="flat" cmpd="sng">
              <a:solidFill>
                <a:schemeClr val="dk1"/>
              </a:solidFill>
              <a:prstDash val="solid"/>
              <a:round/>
              <a:headEnd type="none" w="sm" len="sm"/>
              <a:tailEnd type="oval" w="med" len="med"/>
            </a:ln>
          </p:spPr>
        </p:cxnSp>
      </p:grpSp>
      <p:cxnSp>
        <p:nvCxnSpPr>
          <p:cNvPr id="762" name="Google Shape;762;g25e6323f5e5_4_100"/>
          <p:cNvCxnSpPr>
            <a:cxnSpLocks/>
            <a:stCxn id="741" idx="2"/>
            <a:endCxn id="740" idx="0"/>
          </p:cNvCxnSpPr>
          <p:nvPr/>
        </p:nvCxnSpPr>
        <p:spPr>
          <a:xfrm>
            <a:off x="3736820" y="3289800"/>
            <a:ext cx="0" cy="252924"/>
          </a:xfrm>
          <a:prstGeom prst="straightConnector1">
            <a:avLst/>
          </a:prstGeom>
          <a:noFill/>
          <a:ln w="19050" cap="flat" cmpd="sng">
            <a:solidFill>
              <a:schemeClr val="dk1"/>
            </a:solidFill>
            <a:prstDash val="solid"/>
            <a:round/>
            <a:headEnd type="none" w="sm" len="sm"/>
            <a:tailEnd type="oval" w="med" len="med"/>
          </a:ln>
        </p:spPr>
      </p:cxnSp>
      <p:cxnSp>
        <p:nvCxnSpPr>
          <p:cNvPr id="763" name="Google Shape;763;g25e6323f5e5_4_100"/>
          <p:cNvCxnSpPr>
            <a:stCxn id="747" idx="3"/>
            <a:endCxn id="741" idx="1"/>
          </p:cNvCxnSpPr>
          <p:nvPr/>
        </p:nvCxnSpPr>
        <p:spPr>
          <a:xfrm>
            <a:off x="2632121" y="2971050"/>
            <a:ext cx="681300" cy="0"/>
          </a:xfrm>
          <a:prstGeom prst="straightConnector1">
            <a:avLst/>
          </a:prstGeom>
          <a:noFill/>
          <a:ln w="19050" cap="flat" cmpd="sng">
            <a:solidFill>
              <a:schemeClr val="dk1"/>
            </a:solidFill>
            <a:prstDash val="solid"/>
            <a:round/>
            <a:headEnd type="none" w="sm" len="sm"/>
            <a:tailEnd type="none" w="sm" len="sm"/>
          </a:ln>
        </p:spPr>
      </p:cxnSp>
      <p:cxnSp>
        <p:nvCxnSpPr>
          <p:cNvPr id="764" name="Google Shape;764;g25e6323f5e5_4_100"/>
          <p:cNvCxnSpPr>
            <a:stCxn id="751" idx="1"/>
            <a:endCxn id="741" idx="3"/>
          </p:cNvCxnSpPr>
          <p:nvPr/>
        </p:nvCxnSpPr>
        <p:spPr>
          <a:xfrm flipH="1" flipV="1">
            <a:off x="4160270" y="2971050"/>
            <a:ext cx="681248" cy="557"/>
          </a:xfrm>
          <a:prstGeom prst="straightConnector1">
            <a:avLst/>
          </a:prstGeom>
          <a:noFill/>
          <a:ln w="19050" cap="flat" cmpd="sng">
            <a:solidFill>
              <a:schemeClr val="dk1"/>
            </a:solidFill>
            <a:prstDash val="solid"/>
            <a:round/>
            <a:headEnd type="none" w="sm" len="sm"/>
            <a:tailEnd type="none" w="sm" len="sm"/>
          </a:ln>
        </p:spPr>
      </p:cxnSp>
      <p:cxnSp>
        <p:nvCxnSpPr>
          <p:cNvPr id="765" name="Google Shape;765;g25e6323f5e5_4_100"/>
          <p:cNvCxnSpPr>
            <a:stCxn id="751" idx="3"/>
            <a:endCxn id="745" idx="1"/>
          </p:cNvCxnSpPr>
          <p:nvPr/>
        </p:nvCxnSpPr>
        <p:spPr>
          <a:xfrm flipV="1">
            <a:off x="5688418" y="2971050"/>
            <a:ext cx="681240" cy="557"/>
          </a:xfrm>
          <a:prstGeom prst="straightConnector1">
            <a:avLst/>
          </a:prstGeom>
          <a:noFill/>
          <a:ln w="19050" cap="flat" cmpd="sng">
            <a:solidFill>
              <a:schemeClr val="dk1"/>
            </a:solidFill>
            <a:prstDash val="solid"/>
            <a:round/>
            <a:headEnd type="none" w="sm" len="sm"/>
            <a:tailEnd type="none" w="sm" len="sm"/>
          </a:ln>
        </p:spPr>
      </p:cxnSp>
      <p:grpSp>
        <p:nvGrpSpPr>
          <p:cNvPr id="8" name="Group 7">
            <a:extLst>
              <a:ext uri="{FF2B5EF4-FFF2-40B4-BE49-F238E27FC236}">
                <a16:creationId xmlns:a16="http://schemas.microsoft.com/office/drawing/2014/main" id="{95BECA03-2BB6-82B2-4F73-F4BA89022690}"/>
              </a:ext>
            </a:extLst>
          </p:cNvPr>
          <p:cNvGrpSpPr/>
          <p:nvPr/>
        </p:nvGrpSpPr>
        <p:grpSpPr>
          <a:xfrm>
            <a:off x="371475" y="0"/>
            <a:ext cx="7517469" cy="5222806"/>
            <a:chOff x="371475" y="0"/>
            <a:chExt cx="7517469" cy="5222806"/>
          </a:xfrm>
        </p:grpSpPr>
        <p:sp>
          <p:nvSpPr>
            <p:cNvPr id="9" name="Google Shape;520;g25e6323f5e5_2_90">
              <a:extLst>
                <a:ext uri="{FF2B5EF4-FFF2-40B4-BE49-F238E27FC236}">
                  <a16:creationId xmlns:a16="http://schemas.microsoft.com/office/drawing/2014/main" id="{1B0DD30A-066B-18CE-983A-F68703F055F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10" name="Picture 2" descr="Our Brand Identity » PES University">
              <a:extLst>
                <a:ext uri="{FF2B5EF4-FFF2-40B4-BE49-F238E27FC236}">
                  <a16:creationId xmlns:a16="http://schemas.microsoft.com/office/drawing/2014/main" id="{8EC67C0E-B802-1F20-EC40-1FD8218594F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nter for Information Security, Forensics and Cyber ...">
              <a:extLst>
                <a:ext uri="{FF2B5EF4-FFF2-40B4-BE49-F238E27FC236}">
                  <a16:creationId xmlns:a16="http://schemas.microsoft.com/office/drawing/2014/main" id="{89CF2B93-7F80-85CD-7F57-08F5DC24FF92}"/>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20;g25e6323f5e5_2_90">
              <a:extLst>
                <a:ext uri="{FF2B5EF4-FFF2-40B4-BE49-F238E27FC236}">
                  <a16:creationId xmlns:a16="http://schemas.microsoft.com/office/drawing/2014/main" id="{F6791253-39B2-8405-1ACB-992F35E7B11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19943" y="622840"/>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B-Tree as a Solution Space</a:t>
            </a:r>
            <a:endParaRPr sz="2400" dirty="0"/>
          </a:p>
        </p:txBody>
      </p:sp>
      <p:pic>
        <p:nvPicPr>
          <p:cNvPr id="43010" name="Picture 2">
            <a:extLst>
              <a:ext uri="{FF2B5EF4-FFF2-40B4-BE49-F238E27FC236}">
                <a16:creationId xmlns:a16="http://schemas.microsoft.com/office/drawing/2014/main" id="{3CD91268-6E31-F961-A5ED-57C21F83F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564" y="1541832"/>
            <a:ext cx="6452870" cy="15992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8368732-3B45-68FC-1C64-BFE6892D83CB}"/>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DA1E51B8-C6F3-92BA-CC55-1BACE090211E}"/>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F1C6FE7F-6113-37A2-97DF-869CBB16FF9E}"/>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73DA3453-131E-8B9E-8A17-C6F945F6699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C292A4FB-7BD3-2E85-AA6B-02F6A473E81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18949489"/>
      </p:ext>
    </p:extLst>
  </p:cSld>
  <p:clrMapOvr>
    <a:masterClrMapping/>
  </p:clrMapOvr>
  <p:transition spd="slow">
    <p:pull dir="l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19999" y="194412"/>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sz="3000" dirty="0"/>
              <a:t>B-Tree Solution Mapping</a:t>
            </a:r>
            <a:endParaRPr sz="2400" dirty="0"/>
          </a:p>
        </p:txBody>
      </p:sp>
      <p:pic>
        <p:nvPicPr>
          <p:cNvPr id="581" name="Picture 580">
            <a:extLst>
              <a:ext uri="{FF2B5EF4-FFF2-40B4-BE49-F238E27FC236}">
                <a16:creationId xmlns:a16="http://schemas.microsoft.com/office/drawing/2014/main" id="{21A7A0D5-21E1-9AF7-2659-2C5554B77154}"/>
              </a:ext>
            </a:extLst>
          </p:cNvPr>
          <p:cNvPicPr>
            <a:picLocks noChangeAspect="1"/>
          </p:cNvPicPr>
          <p:nvPr/>
        </p:nvPicPr>
        <p:blipFill>
          <a:blip r:embed="rId3"/>
          <a:stretch>
            <a:fillRect/>
          </a:stretch>
        </p:blipFill>
        <p:spPr>
          <a:xfrm>
            <a:off x="2066977" y="891300"/>
            <a:ext cx="5457130" cy="4043718"/>
          </a:xfrm>
          <a:prstGeom prst="rect">
            <a:avLst/>
          </a:prstGeom>
        </p:spPr>
      </p:pic>
      <p:grpSp>
        <p:nvGrpSpPr>
          <p:cNvPr id="582" name="Group 581">
            <a:extLst>
              <a:ext uri="{FF2B5EF4-FFF2-40B4-BE49-F238E27FC236}">
                <a16:creationId xmlns:a16="http://schemas.microsoft.com/office/drawing/2014/main" id="{F7CCAD00-4B24-AEA4-9966-A3E2E81B3BC4}"/>
              </a:ext>
            </a:extLst>
          </p:cNvPr>
          <p:cNvGrpSpPr/>
          <p:nvPr/>
        </p:nvGrpSpPr>
        <p:grpSpPr>
          <a:xfrm>
            <a:off x="371475" y="0"/>
            <a:ext cx="7517469" cy="5222806"/>
            <a:chOff x="371475" y="0"/>
            <a:chExt cx="7517469" cy="5222806"/>
          </a:xfrm>
        </p:grpSpPr>
        <p:sp>
          <p:nvSpPr>
            <p:cNvPr id="583" name="Google Shape;520;g25e6323f5e5_2_90">
              <a:extLst>
                <a:ext uri="{FF2B5EF4-FFF2-40B4-BE49-F238E27FC236}">
                  <a16:creationId xmlns:a16="http://schemas.microsoft.com/office/drawing/2014/main" id="{46A031FA-0619-B5B8-EBFC-829D3BDDE7AB}"/>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84" name="Picture 2" descr="Our Brand Identity » PES University">
              <a:extLst>
                <a:ext uri="{FF2B5EF4-FFF2-40B4-BE49-F238E27FC236}">
                  <a16:creationId xmlns:a16="http://schemas.microsoft.com/office/drawing/2014/main" id="{70932E25-368E-AE48-207A-62E9635558F7}"/>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85" name="Picture 4" descr="Center for Information Security, Forensics and Cyber ...">
              <a:extLst>
                <a:ext uri="{FF2B5EF4-FFF2-40B4-BE49-F238E27FC236}">
                  <a16:creationId xmlns:a16="http://schemas.microsoft.com/office/drawing/2014/main" id="{9ECE1DC0-C0C6-FF8D-743D-C80D1FC5B34E}"/>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586" name="Google Shape;520;g25e6323f5e5_2_90">
              <a:extLst>
                <a:ext uri="{FF2B5EF4-FFF2-40B4-BE49-F238E27FC236}">
                  <a16:creationId xmlns:a16="http://schemas.microsoft.com/office/drawing/2014/main" id="{BDA9F88D-AF32-ED32-733D-2584768310CF}"/>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553249713"/>
      </p:ext>
    </p:extLst>
  </p:cSld>
  <p:clrMapOvr>
    <a:masterClrMapping/>
  </p:clrMapOvr>
  <p:transition spd="slow">
    <p:pull dir="l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19999" y="194412"/>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IN" sz="2400" dirty="0"/>
              <a:t>Top Level View of Malware Clusters</a:t>
            </a:r>
            <a:endParaRPr sz="2400" dirty="0"/>
          </a:p>
        </p:txBody>
      </p:sp>
      <p:pic>
        <p:nvPicPr>
          <p:cNvPr id="659" name="Picture 658">
            <a:extLst>
              <a:ext uri="{FF2B5EF4-FFF2-40B4-BE49-F238E27FC236}">
                <a16:creationId xmlns:a16="http://schemas.microsoft.com/office/drawing/2014/main" id="{9C21CADD-2B27-334F-080D-7BE7FDB53B92}"/>
              </a:ext>
            </a:extLst>
          </p:cNvPr>
          <p:cNvPicPr>
            <a:picLocks noChangeAspect="1"/>
          </p:cNvPicPr>
          <p:nvPr/>
        </p:nvPicPr>
        <p:blipFill rotWithShape="1">
          <a:blip r:embed="rId3"/>
          <a:srcRect l="6646" r="8599"/>
          <a:stretch/>
        </p:blipFill>
        <p:spPr>
          <a:xfrm>
            <a:off x="1871661" y="843312"/>
            <a:ext cx="5400675" cy="3999215"/>
          </a:xfrm>
          <a:prstGeom prst="rect">
            <a:avLst/>
          </a:prstGeom>
        </p:spPr>
      </p:pic>
      <p:grpSp>
        <p:nvGrpSpPr>
          <p:cNvPr id="660" name="Group 659">
            <a:extLst>
              <a:ext uri="{FF2B5EF4-FFF2-40B4-BE49-F238E27FC236}">
                <a16:creationId xmlns:a16="http://schemas.microsoft.com/office/drawing/2014/main" id="{913E1F3D-66D8-FEA4-7A65-755AB238DAA4}"/>
              </a:ext>
            </a:extLst>
          </p:cNvPr>
          <p:cNvGrpSpPr/>
          <p:nvPr/>
        </p:nvGrpSpPr>
        <p:grpSpPr>
          <a:xfrm>
            <a:off x="371475" y="0"/>
            <a:ext cx="7517469" cy="5222806"/>
            <a:chOff x="371475" y="0"/>
            <a:chExt cx="7517469" cy="5222806"/>
          </a:xfrm>
        </p:grpSpPr>
        <p:sp>
          <p:nvSpPr>
            <p:cNvPr id="661" name="Google Shape;520;g25e6323f5e5_2_90">
              <a:extLst>
                <a:ext uri="{FF2B5EF4-FFF2-40B4-BE49-F238E27FC236}">
                  <a16:creationId xmlns:a16="http://schemas.microsoft.com/office/drawing/2014/main" id="{351AC6A0-77BD-06DD-B571-AF392331C406}"/>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62" name="Picture 2" descr="Our Brand Identity » PES University">
              <a:extLst>
                <a:ext uri="{FF2B5EF4-FFF2-40B4-BE49-F238E27FC236}">
                  <a16:creationId xmlns:a16="http://schemas.microsoft.com/office/drawing/2014/main" id="{06263C78-BE60-1ADC-FBD0-11AD8FA9F62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63" name="Picture 4" descr="Center for Information Security, Forensics and Cyber ...">
              <a:extLst>
                <a:ext uri="{FF2B5EF4-FFF2-40B4-BE49-F238E27FC236}">
                  <a16:creationId xmlns:a16="http://schemas.microsoft.com/office/drawing/2014/main" id="{5D50FE74-CF34-4B3E-EFF9-5C0871B78EF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64" name="Google Shape;520;g25e6323f5e5_2_90">
              <a:extLst>
                <a:ext uri="{FF2B5EF4-FFF2-40B4-BE49-F238E27FC236}">
                  <a16:creationId xmlns:a16="http://schemas.microsoft.com/office/drawing/2014/main" id="{5919B47C-0021-5C4F-D3FE-504409E54BB6}"/>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441096845"/>
      </p:ext>
    </p:extLst>
  </p:cSld>
  <p:clrMapOvr>
    <a:masterClrMapping/>
  </p:clrMapOvr>
  <p:transition spd="slow">
    <p:pull dir="l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19999" y="194412"/>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IN" sz="2400" dirty="0"/>
              <a:t>Framework In Action</a:t>
            </a:r>
            <a:endParaRPr sz="2400" dirty="0"/>
          </a:p>
        </p:txBody>
      </p:sp>
      <p:pic>
        <p:nvPicPr>
          <p:cNvPr id="33" name="Picture 32">
            <a:extLst>
              <a:ext uri="{FF2B5EF4-FFF2-40B4-BE49-F238E27FC236}">
                <a16:creationId xmlns:a16="http://schemas.microsoft.com/office/drawing/2014/main" id="{D4E3A334-8DA2-592E-A839-A358EBD85486}"/>
              </a:ext>
            </a:extLst>
          </p:cNvPr>
          <p:cNvPicPr>
            <a:picLocks noChangeAspect="1"/>
          </p:cNvPicPr>
          <p:nvPr/>
        </p:nvPicPr>
        <p:blipFill>
          <a:blip r:embed="rId3"/>
          <a:stretch>
            <a:fillRect/>
          </a:stretch>
        </p:blipFill>
        <p:spPr>
          <a:xfrm>
            <a:off x="1928681" y="843312"/>
            <a:ext cx="5286635" cy="3953394"/>
          </a:xfrm>
          <a:prstGeom prst="rect">
            <a:avLst/>
          </a:prstGeom>
        </p:spPr>
      </p:pic>
      <p:grpSp>
        <p:nvGrpSpPr>
          <p:cNvPr id="34" name="Group 33">
            <a:extLst>
              <a:ext uri="{FF2B5EF4-FFF2-40B4-BE49-F238E27FC236}">
                <a16:creationId xmlns:a16="http://schemas.microsoft.com/office/drawing/2014/main" id="{176D100C-9C46-0448-C8AD-266EEA435E6F}"/>
              </a:ext>
            </a:extLst>
          </p:cNvPr>
          <p:cNvGrpSpPr/>
          <p:nvPr/>
        </p:nvGrpSpPr>
        <p:grpSpPr>
          <a:xfrm>
            <a:off x="371475" y="0"/>
            <a:ext cx="7517469" cy="5222806"/>
            <a:chOff x="371475" y="0"/>
            <a:chExt cx="7517469" cy="5222806"/>
          </a:xfrm>
        </p:grpSpPr>
        <p:sp>
          <p:nvSpPr>
            <p:cNvPr id="35" name="Google Shape;520;g25e6323f5e5_2_90">
              <a:extLst>
                <a:ext uri="{FF2B5EF4-FFF2-40B4-BE49-F238E27FC236}">
                  <a16:creationId xmlns:a16="http://schemas.microsoft.com/office/drawing/2014/main" id="{1D3D7920-535E-AF25-D2D7-D84243852CDF}"/>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36" name="Picture 2" descr="Our Brand Identity » PES University">
              <a:extLst>
                <a:ext uri="{FF2B5EF4-FFF2-40B4-BE49-F238E27FC236}">
                  <a16:creationId xmlns:a16="http://schemas.microsoft.com/office/drawing/2014/main" id="{54AC0BD6-A98F-0F41-B4A8-675CC7D78D50}"/>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Center for Information Security, Forensics and Cyber ...">
              <a:extLst>
                <a:ext uri="{FF2B5EF4-FFF2-40B4-BE49-F238E27FC236}">
                  <a16:creationId xmlns:a16="http://schemas.microsoft.com/office/drawing/2014/main" id="{E0D72503-C5DF-2F76-320C-13174CF8FA22}"/>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520;g25e6323f5e5_2_90">
              <a:extLst>
                <a:ext uri="{FF2B5EF4-FFF2-40B4-BE49-F238E27FC236}">
                  <a16:creationId xmlns:a16="http://schemas.microsoft.com/office/drawing/2014/main" id="{6F585D42-B334-2CFB-DED3-608D2595E957}"/>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55265474"/>
      </p:ext>
    </p:extLst>
  </p:cSld>
  <p:clrMapOvr>
    <a:masterClrMapping/>
  </p:clrMapOvr>
  <p:transition spd="slow">
    <p:pull dir="l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20000" y="482116"/>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IN" sz="2400" dirty="0"/>
              <a:t>Framework Limitations - I</a:t>
            </a:r>
            <a:endParaRPr sz="2400" dirty="0"/>
          </a:p>
        </p:txBody>
      </p:sp>
      <p:pic>
        <p:nvPicPr>
          <p:cNvPr id="44034" name="Picture 2">
            <a:extLst>
              <a:ext uri="{FF2B5EF4-FFF2-40B4-BE49-F238E27FC236}">
                <a16:creationId xmlns:a16="http://schemas.microsoft.com/office/drawing/2014/main" id="{56EAA45B-A2BA-8B08-E8F2-53DD20213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1115138"/>
            <a:ext cx="7704001" cy="31377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4A49F7C-8AA6-C35D-BC3A-5EF16AC4BE0A}"/>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61D438F2-73C8-98D0-99F2-C1B46DAB6D60}"/>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CD35FA7F-6AD5-1B74-CCDD-711319313B79}"/>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98FF8E7-CFF1-B3BC-2EDC-4E5E1B391AD2}"/>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A7FC3E03-59DE-A8D4-744F-E995ED3E3FF7}"/>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795928119"/>
      </p:ext>
    </p:extLst>
  </p:cSld>
  <p:clrMapOvr>
    <a:masterClrMapping/>
  </p:clrMapOvr>
  <p:transition spd="slow">
    <p:pull dir="l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19943" y="727709"/>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IN" sz="2400" dirty="0"/>
              <a:t>Framework Limitations - II</a:t>
            </a:r>
            <a:endParaRPr sz="2400" dirty="0"/>
          </a:p>
        </p:txBody>
      </p:sp>
      <p:pic>
        <p:nvPicPr>
          <p:cNvPr id="45060" name="Picture 4">
            <a:extLst>
              <a:ext uri="{FF2B5EF4-FFF2-40B4-BE49-F238E27FC236}">
                <a16:creationId xmlns:a16="http://schemas.microsoft.com/office/drawing/2014/main" id="{0C8E876D-1CE2-0A97-2E0C-44D68EBAC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24" y="1772521"/>
            <a:ext cx="8128000" cy="923054"/>
          </a:xfrm>
          <a:prstGeom prst="rect">
            <a:avLst/>
          </a:prstGeom>
          <a:noFill/>
          <a:extLst>
            <a:ext uri="{909E8E84-426E-40DD-AFC4-6F175D3DCCD1}">
              <a14:hiddenFill xmlns:a14="http://schemas.microsoft.com/office/drawing/2010/main">
                <a:solidFill>
                  <a:srgbClr val="FFFFFF"/>
                </a:solidFill>
              </a14:hiddenFill>
            </a:ext>
          </a:extLst>
        </p:spPr>
      </p:pic>
      <p:pic>
        <p:nvPicPr>
          <p:cNvPr id="45061" name="Picture 5">
            <a:extLst>
              <a:ext uri="{FF2B5EF4-FFF2-40B4-BE49-F238E27FC236}">
                <a16:creationId xmlns:a16="http://schemas.microsoft.com/office/drawing/2014/main" id="{76F51EF2-967D-119F-2435-E342F7C62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2402371"/>
            <a:ext cx="7785099" cy="10650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99E6847-8E88-EBE0-1B1C-5DE4443138B4}"/>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D72944B5-45B9-CEFF-D970-3B03CD119F4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8FFB4EB0-027B-3BA3-D39C-755E47C54A7E}"/>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CC6463AE-B92E-C06F-DF22-43A0B1CE0983}"/>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7461D259-0198-79E9-406A-14C32D17A78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4019512890"/>
      </p:ext>
    </p:extLst>
  </p:cSld>
  <p:clrMapOvr>
    <a:masterClrMapping/>
  </p:clrMapOvr>
  <p:transition spd="slow">
    <p:pull dir="l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88193" y="715374"/>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IN" sz="2400" dirty="0"/>
              <a:t>Framework Limitations - III</a:t>
            </a:r>
            <a:endParaRPr sz="2400" dirty="0"/>
          </a:p>
        </p:txBody>
      </p:sp>
      <p:pic>
        <p:nvPicPr>
          <p:cNvPr id="46082" name="Picture 2">
            <a:extLst>
              <a:ext uri="{FF2B5EF4-FFF2-40B4-BE49-F238E27FC236}">
                <a16:creationId xmlns:a16="http://schemas.microsoft.com/office/drawing/2014/main" id="{C5AFF57B-89D5-03EB-1DAD-813D5EF7B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93" y="1726900"/>
            <a:ext cx="7567613" cy="16897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17D2740-4431-DCE6-F8DE-CBE27B778D37}"/>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90D790A8-20B9-B70D-741F-C738CBCBC267}"/>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2697CF8E-1479-7D37-890A-DBA571806C7F}"/>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58F472C6-6896-52AE-C4F8-BEF67CB1E381}"/>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04ADFD42-E177-AFC8-0F2A-BB670CB5D5C6}"/>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009379856"/>
      </p:ext>
    </p:extLst>
  </p:cSld>
  <p:clrMapOvr>
    <a:masterClrMapping/>
  </p:clrMapOvr>
  <p:transition spd="slow">
    <p:pull dir="l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19999" y="568616"/>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IN" sz="2400" dirty="0"/>
              <a:t>Metamorphic Malware Mitigation</a:t>
            </a:r>
            <a:endParaRPr sz="2400" dirty="0"/>
          </a:p>
        </p:txBody>
      </p:sp>
      <p:sp>
        <p:nvSpPr>
          <p:cNvPr id="2" name="Google Shape;599;p2">
            <a:extLst>
              <a:ext uri="{FF2B5EF4-FFF2-40B4-BE49-F238E27FC236}">
                <a16:creationId xmlns:a16="http://schemas.microsoft.com/office/drawing/2014/main" id="{E68C4A57-7A8C-9EED-03C5-03DD515CFA83}"/>
              </a:ext>
            </a:extLst>
          </p:cNvPr>
          <p:cNvSpPr txBox="1"/>
          <p:nvPr/>
        </p:nvSpPr>
        <p:spPr>
          <a:xfrm>
            <a:off x="719999" y="1290987"/>
            <a:ext cx="7319947" cy="3394668"/>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u="sng" dirty="0">
                <a:solidFill>
                  <a:schemeClr val="dk1"/>
                </a:solidFill>
                <a:latin typeface="Barlow"/>
                <a:sym typeface="Barlow"/>
              </a:rPr>
              <a:t>CFG approach </a:t>
            </a:r>
            <a:r>
              <a:rPr lang="en-US" sz="1600" b="0" i="0" u="none" strike="noStrike" cap="none" dirty="0">
                <a:solidFill>
                  <a:schemeClr val="dk1"/>
                </a:solidFill>
                <a:latin typeface="Barlow"/>
                <a:ea typeface="Barlow"/>
                <a:cs typeface="Barlow"/>
                <a:sym typeface="Barlow"/>
              </a:rPr>
              <a:t>: Detects the malware based on the order in which malicious code sequences occur in malware</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1" u="sng" dirty="0">
              <a:solidFill>
                <a:schemeClr val="dk1"/>
              </a:solidFill>
              <a:latin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u="sng" dirty="0">
                <a:solidFill>
                  <a:schemeClr val="dk1"/>
                </a:solidFill>
                <a:latin typeface="Barlow"/>
                <a:sym typeface="Barlow"/>
              </a:rPr>
              <a:t>Code emulation and sandboxing </a:t>
            </a:r>
            <a:r>
              <a:rPr lang="en-US" sz="1600" b="0" i="0" u="none" strike="noStrike" cap="none" dirty="0">
                <a:solidFill>
                  <a:schemeClr val="dk1"/>
                </a:solidFill>
                <a:latin typeface="Barlow"/>
                <a:ea typeface="Barlow"/>
                <a:cs typeface="Barlow"/>
                <a:sym typeface="Barlow"/>
              </a:rPr>
              <a:t>: Emulate the code in a controlled environment to observe its behavior without executing it on the host system. This can help detect malicious activities and code obfuscation.</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1" u="sng" dirty="0">
                <a:solidFill>
                  <a:schemeClr val="dk1"/>
                </a:solidFill>
                <a:latin typeface="Barlow"/>
                <a:sym typeface="Barlow"/>
              </a:rPr>
              <a:t>Regular Expression matching </a:t>
            </a:r>
            <a:r>
              <a:rPr lang="en-US" sz="1600" b="0" i="0" u="none" strike="noStrike" cap="none" dirty="0">
                <a:solidFill>
                  <a:schemeClr val="dk1"/>
                </a:solidFill>
                <a:latin typeface="Barlow"/>
                <a:ea typeface="Barlow"/>
                <a:cs typeface="Barlow"/>
                <a:sym typeface="Barlow"/>
              </a:rPr>
              <a:t>: Develop regular expressions to identify common patterns in metamorphic code, like specific obfuscation techniques or consistent variable naming conventions.</a:t>
            </a:r>
          </a:p>
        </p:txBody>
      </p:sp>
      <p:grpSp>
        <p:nvGrpSpPr>
          <p:cNvPr id="3" name="Group 2">
            <a:extLst>
              <a:ext uri="{FF2B5EF4-FFF2-40B4-BE49-F238E27FC236}">
                <a16:creationId xmlns:a16="http://schemas.microsoft.com/office/drawing/2014/main" id="{EED6CF52-93FF-6FA1-92B2-2A36E02F2AE7}"/>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17453003-429A-6370-8584-338A3E712DCE}"/>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2332DAB7-1CAF-3B4B-53DA-E31B70B1F3A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8058D260-4622-B30E-7D30-529AD4A9181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B6409942-EC99-FDE8-AA5F-DC9ECFE9678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959546168"/>
      </p:ext>
    </p:extLst>
  </p:cSld>
  <p:clrMapOvr>
    <a:masterClrMapping/>
  </p:clrMapOvr>
  <p:transition spd="slow">
    <p:pull dir="l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19999" y="696888"/>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IN" sz="2400" dirty="0"/>
              <a:t>Concluding Polymorphic &amp; Metamorphic Malware</a:t>
            </a:r>
            <a:endParaRPr sz="2400" dirty="0"/>
          </a:p>
        </p:txBody>
      </p:sp>
      <p:sp>
        <p:nvSpPr>
          <p:cNvPr id="2" name="Google Shape;599;p2">
            <a:extLst>
              <a:ext uri="{FF2B5EF4-FFF2-40B4-BE49-F238E27FC236}">
                <a16:creationId xmlns:a16="http://schemas.microsoft.com/office/drawing/2014/main" id="{E68C4A57-7A8C-9EED-03C5-03DD515CFA83}"/>
              </a:ext>
            </a:extLst>
          </p:cNvPr>
          <p:cNvSpPr txBox="1"/>
          <p:nvPr/>
        </p:nvSpPr>
        <p:spPr>
          <a:xfrm>
            <a:off x="719999" y="1390650"/>
            <a:ext cx="7576276" cy="3634638"/>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Polymorphic and Metamorphic malware represent some of the most sophisticated and evasive threats in the cybersecurity landscape. These malware types are continually evolving, employing complex techniques to avoid detection and analysis. </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Polymorphic malware alters its code while preserving its original function, while metamorphic malware takes this a step further by completely rewriting its code. </a:t>
            </a:r>
          </a:p>
        </p:txBody>
      </p:sp>
      <p:grpSp>
        <p:nvGrpSpPr>
          <p:cNvPr id="3" name="Group 2">
            <a:extLst>
              <a:ext uri="{FF2B5EF4-FFF2-40B4-BE49-F238E27FC236}">
                <a16:creationId xmlns:a16="http://schemas.microsoft.com/office/drawing/2014/main" id="{522E38FD-1156-40D7-5ABF-8E0FE94B9C5A}"/>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AAFE82B5-AB2F-945B-B5C7-ADE1B7259ECE}"/>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9FB165AF-245A-4928-3841-B143B82DDE9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26DCD8C0-7B28-46AB-D17E-917E61C9F4D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372793DF-605D-70F8-D87F-81AC57B70A2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471853039"/>
      </p:ext>
    </p:extLst>
  </p:cSld>
  <p:clrMapOvr>
    <a:masterClrMapping/>
  </p:clrMapOvr>
  <p:transition spd="slow">
    <p:pull dir="l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
          <p:cNvSpPr txBox="1">
            <a:spLocks noGrp="1"/>
          </p:cNvSpPr>
          <p:nvPr>
            <p:ph type="title"/>
          </p:nvPr>
        </p:nvSpPr>
        <p:spPr>
          <a:xfrm>
            <a:off x="719999" y="729975"/>
            <a:ext cx="7704000" cy="64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IN" sz="2400" dirty="0"/>
              <a:t>Concluding Polymorphic &amp; Metamorphic Malware</a:t>
            </a:r>
            <a:endParaRPr sz="2400" dirty="0"/>
          </a:p>
        </p:txBody>
      </p:sp>
      <p:sp>
        <p:nvSpPr>
          <p:cNvPr id="2" name="Google Shape;599;p2">
            <a:extLst>
              <a:ext uri="{FF2B5EF4-FFF2-40B4-BE49-F238E27FC236}">
                <a16:creationId xmlns:a16="http://schemas.microsoft.com/office/drawing/2014/main" id="{E68C4A57-7A8C-9EED-03C5-03DD515CFA83}"/>
              </a:ext>
            </a:extLst>
          </p:cNvPr>
          <p:cNvSpPr txBox="1"/>
          <p:nvPr/>
        </p:nvSpPr>
        <p:spPr>
          <a:xfrm>
            <a:off x="719999" y="1390650"/>
            <a:ext cx="7614376" cy="3634638"/>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Both are designed to bypass traditional security measures and complicate the work of cybersecurity professionals. To combat these threats effectively, it is imperative to employ advanced security solutions, heuristic analysis, and machine learning-based approaches that can adapt to the ever-changing nature of polymorphic and metamorphic malware. </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600"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600" b="0" i="0" u="none" strike="noStrike" cap="none" dirty="0">
                <a:solidFill>
                  <a:schemeClr val="dk1"/>
                </a:solidFill>
                <a:latin typeface="Barlow"/>
                <a:ea typeface="Barlow"/>
                <a:cs typeface="Barlow"/>
                <a:sym typeface="Barlow"/>
              </a:rPr>
              <a:t>The battle against these evolving threats is ongoing, and a multidimensional approach that combines signature-based detection, behavioral analysis, and threat intelligence is essential.</a:t>
            </a:r>
          </a:p>
        </p:txBody>
      </p:sp>
      <p:grpSp>
        <p:nvGrpSpPr>
          <p:cNvPr id="3" name="Group 2">
            <a:extLst>
              <a:ext uri="{FF2B5EF4-FFF2-40B4-BE49-F238E27FC236}">
                <a16:creationId xmlns:a16="http://schemas.microsoft.com/office/drawing/2014/main" id="{14E76E86-4DBF-8421-08F7-89B3606E87B6}"/>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EA651623-C6CA-3301-F7BE-7F4E85A9DAF6}"/>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5" name="Picture 2" descr="Our Brand Identity » PES University">
              <a:extLst>
                <a:ext uri="{FF2B5EF4-FFF2-40B4-BE49-F238E27FC236}">
                  <a16:creationId xmlns:a16="http://schemas.microsoft.com/office/drawing/2014/main" id="{1ACAD890-0C63-C393-75D4-511AEF7CC25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2BF70F01-464A-CC4A-DAC5-04930F94E36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06953EE8-5A3D-E5AC-24FA-A4368B5D6B35}"/>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2134726600"/>
      </p:ext>
    </p:extLst>
  </p:cSld>
  <p:clrMapOvr>
    <a:masterClrMapping/>
  </p:clrMapOvr>
  <p:transition spd="slow">
    <p:pull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5e6323f5e5_4_133"/>
          <p:cNvSpPr txBox="1">
            <a:spLocks noGrp="1"/>
          </p:cNvSpPr>
          <p:nvPr>
            <p:ph type="title"/>
          </p:nvPr>
        </p:nvSpPr>
        <p:spPr>
          <a:xfrm>
            <a:off x="719943" y="404774"/>
            <a:ext cx="7704000" cy="75014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00"/>
              <a:buNone/>
            </a:pPr>
            <a:r>
              <a:rPr lang="en" dirty="0"/>
              <a:t>Milestone Recap 1</a:t>
            </a:r>
            <a:endParaRPr dirty="0"/>
          </a:p>
        </p:txBody>
      </p:sp>
      <p:grpSp>
        <p:nvGrpSpPr>
          <p:cNvPr id="6" name="Group 5">
            <a:extLst>
              <a:ext uri="{FF2B5EF4-FFF2-40B4-BE49-F238E27FC236}">
                <a16:creationId xmlns:a16="http://schemas.microsoft.com/office/drawing/2014/main" id="{5A85D7F2-CA65-E047-C5F0-9D243B990C2F}"/>
              </a:ext>
            </a:extLst>
          </p:cNvPr>
          <p:cNvGrpSpPr/>
          <p:nvPr/>
        </p:nvGrpSpPr>
        <p:grpSpPr>
          <a:xfrm>
            <a:off x="679101" y="1655760"/>
            <a:ext cx="1605000" cy="1415937"/>
            <a:chOff x="720000" y="1873863"/>
            <a:chExt cx="1605000" cy="1415937"/>
          </a:xfrm>
        </p:grpSpPr>
        <p:grpSp>
          <p:nvGrpSpPr>
            <p:cNvPr id="2" name="Google Shape;746;g25e6323f5e5_4_100">
              <a:extLst>
                <a:ext uri="{FF2B5EF4-FFF2-40B4-BE49-F238E27FC236}">
                  <a16:creationId xmlns:a16="http://schemas.microsoft.com/office/drawing/2014/main" id="{58ED90E8-EE8F-A584-5A3D-04610A6C7156}"/>
                </a:ext>
              </a:extLst>
            </p:cNvPr>
            <p:cNvGrpSpPr/>
            <p:nvPr/>
          </p:nvGrpSpPr>
          <p:grpSpPr>
            <a:xfrm>
              <a:off x="720000" y="1873863"/>
              <a:ext cx="1605000" cy="1415937"/>
              <a:chOff x="720000" y="1873863"/>
              <a:chExt cx="1605000" cy="1415937"/>
            </a:xfrm>
          </p:grpSpPr>
          <p:sp>
            <p:nvSpPr>
              <p:cNvPr id="3" name="Google Shape;747;g25e6323f5e5_4_100">
                <a:extLst>
                  <a:ext uri="{FF2B5EF4-FFF2-40B4-BE49-F238E27FC236}">
                    <a16:creationId xmlns:a16="http://schemas.microsoft.com/office/drawing/2014/main" id="{AFF022F7-1F32-E248-FF0F-437BDF3C5819}"/>
                  </a:ext>
                </a:extLst>
              </p:cNvPr>
              <p:cNvSpPr/>
              <p:nvPr/>
            </p:nvSpPr>
            <p:spPr>
              <a:xfrm>
                <a:off x="1092275" y="2652300"/>
                <a:ext cx="846900" cy="637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Secular One"/>
                    <a:ea typeface="Secular One"/>
                    <a:cs typeface="Secular One"/>
                    <a:sym typeface="Secular One"/>
                  </a:rPr>
                  <a:t>01</a:t>
                </a:r>
                <a:endParaRPr sz="3000" b="0" i="0" u="none" strike="noStrike" cap="none" dirty="0">
                  <a:solidFill>
                    <a:schemeClr val="dk1"/>
                  </a:solidFill>
                  <a:latin typeface="Secular One"/>
                  <a:ea typeface="Secular One"/>
                  <a:cs typeface="Secular One"/>
                  <a:sym typeface="Secular One"/>
                </a:endParaRPr>
              </a:p>
            </p:txBody>
          </p:sp>
          <p:sp>
            <p:nvSpPr>
              <p:cNvPr id="4" name="Google Shape;749;g25e6323f5e5_4_100">
                <a:extLst>
                  <a:ext uri="{FF2B5EF4-FFF2-40B4-BE49-F238E27FC236}">
                    <a16:creationId xmlns:a16="http://schemas.microsoft.com/office/drawing/2014/main" id="{FBA5F7B0-A743-62E1-74BD-BAEDFE023981}"/>
                  </a:ext>
                </a:extLst>
              </p:cNvPr>
              <p:cNvSpPr txBox="1"/>
              <p:nvPr/>
            </p:nvSpPr>
            <p:spPr>
              <a:xfrm>
                <a:off x="720000" y="1873863"/>
                <a:ext cx="1605000" cy="4926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2300"/>
                  <a:buFont typeface="Arial"/>
                  <a:buNone/>
                </a:pPr>
                <a:r>
                  <a:rPr lang="en" sz="2300" b="0" i="0" u="none" strike="noStrike" cap="none" dirty="0">
                    <a:solidFill>
                      <a:schemeClr val="dk1"/>
                    </a:solidFill>
                    <a:latin typeface="Secular One"/>
                    <a:ea typeface="Secular One"/>
                    <a:cs typeface="Secular One"/>
                    <a:sym typeface="Secular One"/>
                  </a:rPr>
                  <a:t>Macros</a:t>
                </a:r>
                <a:endParaRPr sz="2300" b="0" i="0" u="none" strike="noStrike" cap="none" dirty="0">
                  <a:solidFill>
                    <a:schemeClr val="dk1"/>
                  </a:solidFill>
                  <a:latin typeface="Secular One"/>
                  <a:ea typeface="Secular One"/>
                  <a:cs typeface="Secular One"/>
                  <a:sym typeface="Secular One"/>
                </a:endParaRPr>
              </a:p>
            </p:txBody>
          </p:sp>
        </p:grpSp>
        <p:cxnSp>
          <p:nvCxnSpPr>
            <p:cNvPr id="5" name="Google Shape;758;g25e6323f5e5_4_100">
              <a:extLst>
                <a:ext uri="{FF2B5EF4-FFF2-40B4-BE49-F238E27FC236}">
                  <a16:creationId xmlns:a16="http://schemas.microsoft.com/office/drawing/2014/main" id="{690A7C81-DD90-9F62-3A71-223875D95FE4}"/>
                </a:ext>
              </a:extLst>
            </p:cNvPr>
            <p:cNvCxnSpPr>
              <a:cxnSpLocks/>
            </p:cNvCxnSpPr>
            <p:nvPr/>
          </p:nvCxnSpPr>
          <p:spPr>
            <a:xfrm>
              <a:off x="1515725" y="2399375"/>
              <a:ext cx="0" cy="252900"/>
            </a:xfrm>
            <a:prstGeom prst="straightConnector1">
              <a:avLst/>
            </a:prstGeom>
            <a:noFill/>
            <a:ln w="19050" cap="flat" cmpd="sng">
              <a:solidFill>
                <a:schemeClr val="dk1"/>
              </a:solidFill>
              <a:prstDash val="solid"/>
              <a:round/>
              <a:headEnd type="oval" w="med" len="med"/>
              <a:tailEnd type="none" w="sm" len="sm"/>
            </a:ln>
          </p:spPr>
        </p:cxnSp>
      </p:grpSp>
      <p:grpSp>
        <p:nvGrpSpPr>
          <p:cNvPr id="7" name="Group 6">
            <a:extLst>
              <a:ext uri="{FF2B5EF4-FFF2-40B4-BE49-F238E27FC236}">
                <a16:creationId xmlns:a16="http://schemas.microsoft.com/office/drawing/2014/main" id="{FB92222F-FF60-09B6-A279-5C2A773C7855}"/>
              </a:ext>
            </a:extLst>
          </p:cNvPr>
          <p:cNvGrpSpPr/>
          <p:nvPr/>
        </p:nvGrpSpPr>
        <p:grpSpPr>
          <a:xfrm>
            <a:off x="371475" y="0"/>
            <a:ext cx="7517469" cy="5222806"/>
            <a:chOff x="371475" y="0"/>
            <a:chExt cx="7517469" cy="5222806"/>
          </a:xfrm>
        </p:grpSpPr>
        <p:sp>
          <p:nvSpPr>
            <p:cNvPr id="8" name="Google Shape;520;g25e6323f5e5_2_90">
              <a:extLst>
                <a:ext uri="{FF2B5EF4-FFF2-40B4-BE49-F238E27FC236}">
                  <a16:creationId xmlns:a16="http://schemas.microsoft.com/office/drawing/2014/main" id="{E9783FF5-DB95-BE64-B4CD-69A4A819F358}"/>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9" name="Picture 2" descr="Our Brand Identity » PES University">
              <a:extLst>
                <a:ext uri="{FF2B5EF4-FFF2-40B4-BE49-F238E27FC236}">
                  <a16:creationId xmlns:a16="http://schemas.microsoft.com/office/drawing/2014/main" id="{71048673-090E-2ACB-8A87-05DEBEA61D7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enter for Information Security, Forensics and Cyber ...">
              <a:extLst>
                <a:ext uri="{FF2B5EF4-FFF2-40B4-BE49-F238E27FC236}">
                  <a16:creationId xmlns:a16="http://schemas.microsoft.com/office/drawing/2014/main" id="{46B6B223-291B-0227-3D38-37C15B0988EE}"/>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520;g25e6323f5e5_2_90">
              <a:extLst>
                <a:ext uri="{FF2B5EF4-FFF2-40B4-BE49-F238E27FC236}">
                  <a16:creationId xmlns:a16="http://schemas.microsoft.com/office/drawing/2014/main" id="{403BAF23-F40E-C6FF-55BF-913032085975}"/>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12" name="Google Shape;599;p2">
            <a:extLst>
              <a:ext uri="{FF2B5EF4-FFF2-40B4-BE49-F238E27FC236}">
                <a16:creationId xmlns:a16="http://schemas.microsoft.com/office/drawing/2014/main" id="{EC5C9FDE-5D87-AF9E-3322-952CA486C5A0}"/>
              </a:ext>
            </a:extLst>
          </p:cNvPr>
          <p:cNvSpPr txBox="1"/>
          <p:nvPr/>
        </p:nvSpPr>
        <p:spPr>
          <a:xfrm>
            <a:off x="2748450" y="1429620"/>
            <a:ext cx="5296476" cy="1999380"/>
          </a:xfrm>
          <a:prstGeom prst="rect">
            <a:avLst/>
          </a:prstGeom>
          <a:noFill/>
          <a:ln>
            <a:noFill/>
          </a:ln>
        </p:spPr>
        <p:txBody>
          <a:bodyPr spcFirstLastPara="1" wrap="square" lIns="91425" tIns="91425" rIns="91425" bIns="91425" anchor="t" anchorCtr="0">
            <a:noAutofit/>
          </a:bodyPr>
          <a:lstStyle/>
          <a:p>
            <a:pPr marL="139700" marR="0" lvl="0" algn="l" rtl="0">
              <a:lnSpc>
                <a:spcPct val="115000"/>
              </a:lnSpc>
              <a:spcBef>
                <a:spcPts val="0"/>
              </a:spcBef>
              <a:spcAft>
                <a:spcPts val="0"/>
              </a:spcAft>
              <a:buClr>
                <a:schemeClr val="dk1"/>
              </a:buClr>
              <a:buSzPts val="1400"/>
            </a:pPr>
            <a:r>
              <a:rPr lang="en-US" sz="1600" i="0" strike="noStrike" cap="none" dirty="0">
                <a:solidFill>
                  <a:schemeClr val="dk1"/>
                </a:solidFill>
                <a:latin typeface="Barlow"/>
                <a:ea typeface="Barlow"/>
                <a:cs typeface="Barlow"/>
                <a:sym typeface="Barlow"/>
              </a:rPr>
              <a:t>A macro is a concise and predefined sequence of instructions or commands, essentially a small program, specifically crafted to automate repetitive tasks within Microsoft Office applications.</a:t>
            </a:r>
          </a:p>
          <a:p>
            <a:pPr marL="139700" marR="0" lvl="0" algn="l" rtl="0">
              <a:lnSpc>
                <a:spcPct val="115000"/>
              </a:lnSpc>
              <a:spcBef>
                <a:spcPts val="0"/>
              </a:spcBef>
              <a:spcAft>
                <a:spcPts val="0"/>
              </a:spcAft>
              <a:buClr>
                <a:schemeClr val="dk1"/>
              </a:buClr>
              <a:buSzPts val="1400"/>
            </a:pPr>
            <a:endParaRPr lang="en-US" sz="1600" dirty="0">
              <a:solidFill>
                <a:schemeClr val="dk1"/>
              </a:solidFill>
              <a:latin typeface="Barlow"/>
              <a:ea typeface="Barlow"/>
              <a:cs typeface="Barlow"/>
              <a:sym typeface="Barlow"/>
            </a:endParaRPr>
          </a:p>
          <a:p>
            <a:pPr marL="139700" marR="0" lvl="0" algn="l" rtl="0">
              <a:lnSpc>
                <a:spcPct val="115000"/>
              </a:lnSpc>
              <a:spcBef>
                <a:spcPts val="0"/>
              </a:spcBef>
              <a:spcAft>
                <a:spcPts val="0"/>
              </a:spcAft>
              <a:buClr>
                <a:schemeClr val="dk1"/>
              </a:buClr>
              <a:buSzPts val="1400"/>
            </a:pPr>
            <a:r>
              <a:rPr lang="en-US" sz="1600" i="0" strike="noStrike" cap="none" dirty="0">
                <a:solidFill>
                  <a:schemeClr val="dk1"/>
                </a:solidFill>
                <a:latin typeface="Barlow"/>
                <a:ea typeface="Barlow"/>
                <a:cs typeface="Barlow"/>
                <a:sym typeface="Barlow"/>
              </a:rPr>
              <a:t>Word macros enable the creation of customized actions, such as formatting, text insertion, or complex document manipulations, streamlining workflows for increased productivity.</a:t>
            </a:r>
          </a:p>
        </p:txBody>
      </p:sp>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8" name="Google Shape;758;p33"/>
          <p:cNvSpPr txBox="1">
            <a:spLocks noGrp="1"/>
          </p:cNvSpPr>
          <p:nvPr>
            <p:ph type="title"/>
          </p:nvPr>
        </p:nvSpPr>
        <p:spPr>
          <a:xfrm>
            <a:off x="2586551" y="1304834"/>
            <a:ext cx="5461725" cy="25635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Anti-Reverse Engineering </a:t>
            </a:r>
            <a:br>
              <a:rPr lang="en" dirty="0"/>
            </a:br>
            <a:r>
              <a:rPr lang="en" dirty="0"/>
              <a:t>Techniques</a:t>
            </a:r>
            <a:br>
              <a:rPr lang="en" dirty="0"/>
            </a:br>
            <a:r>
              <a:rPr lang="en" dirty="0"/>
              <a:t>(ARET)</a:t>
            </a:r>
            <a:endParaRPr dirty="0"/>
          </a:p>
        </p:txBody>
      </p:sp>
      <p:grpSp>
        <p:nvGrpSpPr>
          <p:cNvPr id="783" name="Google Shape;783;p33"/>
          <p:cNvGrpSpPr/>
          <p:nvPr/>
        </p:nvGrpSpPr>
        <p:grpSpPr>
          <a:xfrm>
            <a:off x="1818862" y="1289981"/>
            <a:ext cx="915226" cy="2593242"/>
            <a:chOff x="6905619" y="818344"/>
            <a:chExt cx="1280216" cy="3627419"/>
          </a:xfrm>
        </p:grpSpPr>
        <p:sp>
          <p:nvSpPr>
            <p:cNvPr id="784" name="Google Shape;784;p33"/>
            <p:cNvSpPr/>
            <p:nvPr/>
          </p:nvSpPr>
          <p:spPr>
            <a:xfrm>
              <a:off x="6905619" y="4137203"/>
              <a:ext cx="1280216" cy="308561"/>
            </a:xfrm>
            <a:custGeom>
              <a:avLst/>
              <a:gdLst/>
              <a:ahLst/>
              <a:cxnLst/>
              <a:rect l="l" t="t" r="r" b="b"/>
              <a:pathLst>
                <a:path w="19994" h="4819" extrusionOk="0">
                  <a:moveTo>
                    <a:pt x="9997" y="1"/>
                  </a:moveTo>
                  <a:cubicBezTo>
                    <a:pt x="7346" y="1"/>
                    <a:pt x="4804" y="254"/>
                    <a:pt x="2928" y="706"/>
                  </a:cubicBezTo>
                  <a:cubicBezTo>
                    <a:pt x="1054" y="1158"/>
                    <a:pt x="1" y="1771"/>
                    <a:pt x="1" y="2409"/>
                  </a:cubicBezTo>
                  <a:cubicBezTo>
                    <a:pt x="1" y="3048"/>
                    <a:pt x="1054" y="3660"/>
                    <a:pt x="2928" y="4113"/>
                  </a:cubicBezTo>
                  <a:cubicBezTo>
                    <a:pt x="4804" y="4565"/>
                    <a:pt x="7346" y="4819"/>
                    <a:pt x="9997" y="4819"/>
                  </a:cubicBezTo>
                  <a:cubicBezTo>
                    <a:pt x="12648" y="4819"/>
                    <a:pt x="15190" y="4565"/>
                    <a:pt x="17065" y="4113"/>
                  </a:cubicBezTo>
                  <a:cubicBezTo>
                    <a:pt x="18939" y="3660"/>
                    <a:pt x="19993" y="3048"/>
                    <a:pt x="19993" y="2409"/>
                  </a:cubicBezTo>
                  <a:cubicBezTo>
                    <a:pt x="19993" y="1771"/>
                    <a:pt x="18939" y="1158"/>
                    <a:pt x="17065" y="706"/>
                  </a:cubicBezTo>
                  <a:cubicBezTo>
                    <a:pt x="15190" y="254"/>
                    <a:pt x="12648" y="1"/>
                    <a:pt x="9997" y="1"/>
                  </a:cubicBezTo>
                  <a:close/>
                </a:path>
              </a:pathLst>
            </a:custGeom>
            <a:solidFill>
              <a:srgbClr val="2B2E5F">
                <a:alpha val="14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7028366" y="1563858"/>
              <a:ext cx="484579" cy="1509059"/>
            </a:xfrm>
            <a:custGeom>
              <a:avLst/>
              <a:gdLst/>
              <a:ahLst/>
              <a:cxnLst/>
              <a:rect l="l" t="t" r="r" b="b"/>
              <a:pathLst>
                <a:path w="7568" h="23568" extrusionOk="0">
                  <a:moveTo>
                    <a:pt x="1312" y="0"/>
                  </a:moveTo>
                  <a:cubicBezTo>
                    <a:pt x="783" y="1628"/>
                    <a:pt x="364" y="3364"/>
                    <a:pt x="146" y="5167"/>
                  </a:cubicBezTo>
                  <a:cubicBezTo>
                    <a:pt x="1" y="6360"/>
                    <a:pt x="408" y="7552"/>
                    <a:pt x="1267" y="8392"/>
                  </a:cubicBezTo>
                  <a:lnTo>
                    <a:pt x="5448" y="12480"/>
                  </a:lnTo>
                  <a:lnTo>
                    <a:pt x="5448" y="12480"/>
                  </a:lnTo>
                  <a:lnTo>
                    <a:pt x="36" y="9402"/>
                  </a:lnTo>
                  <a:lnTo>
                    <a:pt x="36" y="9424"/>
                  </a:lnTo>
                  <a:cubicBezTo>
                    <a:pt x="53" y="9805"/>
                    <a:pt x="93" y="10184"/>
                    <a:pt x="155" y="10559"/>
                  </a:cubicBezTo>
                  <a:cubicBezTo>
                    <a:pt x="157" y="10568"/>
                    <a:pt x="158" y="10577"/>
                    <a:pt x="159" y="10586"/>
                  </a:cubicBezTo>
                  <a:cubicBezTo>
                    <a:pt x="441" y="12306"/>
                    <a:pt x="1387" y="15663"/>
                    <a:pt x="4528" y="18913"/>
                  </a:cubicBezTo>
                  <a:cubicBezTo>
                    <a:pt x="4528" y="18913"/>
                    <a:pt x="6150" y="20459"/>
                    <a:pt x="6582" y="22762"/>
                  </a:cubicBezTo>
                  <a:cubicBezTo>
                    <a:pt x="6632" y="23027"/>
                    <a:pt x="6665" y="23297"/>
                    <a:pt x="6680" y="23567"/>
                  </a:cubicBezTo>
                  <a:lnTo>
                    <a:pt x="7448" y="23567"/>
                  </a:lnTo>
                  <a:lnTo>
                    <a:pt x="7567" y="8041"/>
                  </a:lnTo>
                  <a:lnTo>
                    <a:pt x="1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7569173" y="818473"/>
              <a:ext cx="466010" cy="1314536"/>
            </a:xfrm>
            <a:custGeom>
              <a:avLst/>
              <a:gdLst/>
              <a:ahLst/>
              <a:cxnLst/>
              <a:rect l="l" t="t" r="r" b="b"/>
              <a:pathLst>
                <a:path w="7278" h="20530" extrusionOk="0">
                  <a:moveTo>
                    <a:pt x="0" y="1"/>
                  </a:moveTo>
                  <a:lnTo>
                    <a:pt x="157" y="20529"/>
                  </a:lnTo>
                  <a:lnTo>
                    <a:pt x="7278" y="15009"/>
                  </a:lnTo>
                  <a:cubicBezTo>
                    <a:pt x="7053" y="13854"/>
                    <a:pt x="6752" y="12714"/>
                    <a:pt x="6380" y="11598"/>
                  </a:cubicBezTo>
                  <a:lnTo>
                    <a:pt x="2266" y="15009"/>
                  </a:lnTo>
                  <a:lnTo>
                    <a:pt x="5639" y="9559"/>
                  </a:lnTo>
                  <a:cubicBezTo>
                    <a:pt x="5342" y="8830"/>
                    <a:pt x="5023" y="8127"/>
                    <a:pt x="4699" y="7456"/>
                  </a:cubicBezTo>
                  <a:lnTo>
                    <a:pt x="2330" y="11094"/>
                  </a:lnTo>
                  <a:lnTo>
                    <a:pt x="3638" y="8153"/>
                  </a:lnTo>
                  <a:cubicBezTo>
                    <a:pt x="4071" y="7181"/>
                    <a:pt x="4009" y="6061"/>
                    <a:pt x="3484" y="5135"/>
                  </a:cubicBezTo>
                  <a:cubicBezTo>
                    <a:pt x="1688" y="1973"/>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7130560" y="818344"/>
              <a:ext cx="391607" cy="1180201"/>
            </a:xfrm>
            <a:custGeom>
              <a:avLst/>
              <a:gdLst/>
              <a:ahLst/>
              <a:cxnLst/>
              <a:rect l="l" t="t" r="r" b="b"/>
              <a:pathLst>
                <a:path w="6116" h="18432" extrusionOk="0">
                  <a:moveTo>
                    <a:pt x="6115" y="1"/>
                  </a:moveTo>
                  <a:cubicBezTo>
                    <a:pt x="6115" y="1"/>
                    <a:pt x="4432" y="1974"/>
                    <a:pt x="2633" y="5141"/>
                  </a:cubicBezTo>
                  <a:cubicBezTo>
                    <a:pt x="2107" y="6066"/>
                    <a:pt x="2046" y="7186"/>
                    <a:pt x="2478" y="8158"/>
                  </a:cubicBezTo>
                  <a:lnTo>
                    <a:pt x="3786" y="11096"/>
                  </a:lnTo>
                  <a:lnTo>
                    <a:pt x="1415" y="7458"/>
                  </a:lnTo>
                  <a:cubicBezTo>
                    <a:pt x="1092" y="8130"/>
                    <a:pt x="390" y="9623"/>
                    <a:pt x="1" y="10711"/>
                  </a:cubicBezTo>
                  <a:lnTo>
                    <a:pt x="5979" y="18431"/>
                  </a:lnTo>
                  <a:lnTo>
                    <a:pt x="6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7579930" y="1837335"/>
              <a:ext cx="483426" cy="1235203"/>
            </a:xfrm>
            <a:custGeom>
              <a:avLst/>
              <a:gdLst/>
              <a:ahLst/>
              <a:cxnLst/>
              <a:rect l="l" t="t" r="r" b="b"/>
              <a:pathLst>
                <a:path w="7550" h="19291" extrusionOk="0">
                  <a:moveTo>
                    <a:pt x="7272" y="0"/>
                  </a:moveTo>
                  <a:lnTo>
                    <a:pt x="0" y="5634"/>
                  </a:lnTo>
                  <a:lnTo>
                    <a:pt x="97" y="19291"/>
                  </a:lnTo>
                  <a:lnTo>
                    <a:pt x="865" y="19291"/>
                  </a:lnTo>
                  <a:cubicBezTo>
                    <a:pt x="876" y="19021"/>
                    <a:pt x="913" y="18755"/>
                    <a:pt x="962" y="18491"/>
                  </a:cubicBezTo>
                  <a:lnTo>
                    <a:pt x="962" y="18485"/>
                  </a:lnTo>
                  <a:cubicBezTo>
                    <a:pt x="1394" y="16187"/>
                    <a:pt x="3017" y="14641"/>
                    <a:pt x="3017" y="14641"/>
                  </a:cubicBezTo>
                  <a:cubicBezTo>
                    <a:pt x="5374" y="12203"/>
                    <a:pt x="6494" y="9711"/>
                    <a:pt x="7023" y="7883"/>
                  </a:cubicBezTo>
                  <a:cubicBezTo>
                    <a:pt x="7172" y="7368"/>
                    <a:pt x="7291" y="6844"/>
                    <a:pt x="7379" y="6315"/>
                  </a:cubicBezTo>
                  <a:cubicBezTo>
                    <a:pt x="7385" y="6299"/>
                    <a:pt x="7391" y="6299"/>
                    <a:pt x="7391" y="6288"/>
                  </a:cubicBezTo>
                  <a:cubicBezTo>
                    <a:pt x="7493" y="5651"/>
                    <a:pt x="7504" y="5244"/>
                    <a:pt x="7510" y="5153"/>
                  </a:cubicBezTo>
                  <a:lnTo>
                    <a:pt x="7510" y="5137"/>
                  </a:lnTo>
                  <a:lnTo>
                    <a:pt x="2098" y="8208"/>
                  </a:lnTo>
                  <a:lnTo>
                    <a:pt x="6901" y="3513"/>
                  </a:lnTo>
                  <a:cubicBezTo>
                    <a:pt x="7322" y="3103"/>
                    <a:pt x="7550" y="2526"/>
                    <a:pt x="7500" y="1940"/>
                  </a:cubicBezTo>
                  <a:lnTo>
                    <a:pt x="7499" y="1931"/>
                  </a:lnTo>
                  <a:cubicBezTo>
                    <a:pt x="7483" y="1681"/>
                    <a:pt x="7456" y="1427"/>
                    <a:pt x="7428" y="1179"/>
                  </a:cubicBezTo>
                  <a:cubicBezTo>
                    <a:pt x="7412" y="1006"/>
                    <a:pt x="7391" y="833"/>
                    <a:pt x="7364" y="660"/>
                  </a:cubicBezTo>
                  <a:cubicBezTo>
                    <a:pt x="7342" y="481"/>
                    <a:pt x="7321" y="303"/>
                    <a:pt x="7288" y="125"/>
                  </a:cubicBezTo>
                  <a:cubicBezTo>
                    <a:pt x="7283" y="82"/>
                    <a:pt x="7277" y="38"/>
                    <a:pt x="7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7133185" y="3072494"/>
              <a:ext cx="825091" cy="1219003"/>
            </a:xfrm>
            <a:custGeom>
              <a:avLst/>
              <a:gdLst/>
              <a:ahLst/>
              <a:cxnLst/>
              <a:rect l="l" t="t" r="r" b="b"/>
              <a:pathLst>
                <a:path w="12886" h="19038" extrusionOk="0">
                  <a:moveTo>
                    <a:pt x="2483" y="1"/>
                  </a:moveTo>
                  <a:cubicBezTo>
                    <a:pt x="2147" y="1"/>
                    <a:pt x="1875" y="273"/>
                    <a:pt x="1875" y="609"/>
                  </a:cubicBezTo>
                  <a:lnTo>
                    <a:pt x="1875" y="2688"/>
                  </a:lnTo>
                  <a:cubicBezTo>
                    <a:pt x="1875" y="3024"/>
                    <a:pt x="2147" y="3296"/>
                    <a:pt x="2483" y="3296"/>
                  </a:cubicBezTo>
                  <a:lnTo>
                    <a:pt x="3147" y="3296"/>
                  </a:lnTo>
                  <a:lnTo>
                    <a:pt x="3147" y="5395"/>
                  </a:lnTo>
                  <a:lnTo>
                    <a:pt x="230" y="10047"/>
                  </a:lnTo>
                  <a:cubicBezTo>
                    <a:pt x="1" y="10411"/>
                    <a:pt x="14" y="10877"/>
                    <a:pt x="264" y="11227"/>
                  </a:cubicBezTo>
                  <a:lnTo>
                    <a:pt x="5577" y="18703"/>
                  </a:lnTo>
                  <a:cubicBezTo>
                    <a:pt x="5677" y="18844"/>
                    <a:pt x="5811" y="18959"/>
                    <a:pt x="5966" y="19037"/>
                  </a:cubicBezTo>
                  <a:lnTo>
                    <a:pt x="5966" y="10806"/>
                  </a:lnTo>
                  <a:cubicBezTo>
                    <a:pt x="5588" y="10590"/>
                    <a:pt x="5402" y="10146"/>
                    <a:pt x="5514" y="9725"/>
                  </a:cubicBezTo>
                  <a:cubicBezTo>
                    <a:pt x="5625" y="9303"/>
                    <a:pt x="6007" y="9009"/>
                    <a:pt x="6443" y="9009"/>
                  </a:cubicBezTo>
                  <a:cubicBezTo>
                    <a:pt x="6880" y="9009"/>
                    <a:pt x="7261" y="9303"/>
                    <a:pt x="7372" y="9725"/>
                  </a:cubicBezTo>
                  <a:cubicBezTo>
                    <a:pt x="7484" y="10146"/>
                    <a:pt x="7298" y="10590"/>
                    <a:pt x="6919" y="10806"/>
                  </a:cubicBezTo>
                  <a:lnTo>
                    <a:pt x="6919" y="19037"/>
                  </a:lnTo>
                  <a:cubicBezTo>
                    <a:pt x="7075" y="18959"/>
                    <a:pt x="7209" y="18844"/>
                    <a:pt x="7308" y="18703"/>
                  </a:cubicBezTo>
                  <a:lnTo>
                    <a:pt x="12623" y="11227"/>
                  </a:lnTo>
                  <a:cubicBezTo>
                    <a:pt x="12872" y="10877"/>
                    <a:pt x="12885" y="10411"/>
                    <a:pt x="12657" y="10047"/>
                  </a:cubicBezTo>
                  <a:lnTo>
                    <a:pt x="9738" y="5395"/>
                  </a:lnTo>
                  <a:lnTo>
                    <a:pt x="9738" y="3296"/>
                  </a:lnTo>
                  <a:lnTo>
                    <a:pt x="10403" y="3296"/>
                  </a:lnTo>
                  <a:cubicBezTo>
                    <a:pt x="10739" y="3296"/>
                    <a:pt x="11011" y="3024"/>
                    <a:pt x="11011" y="2688"/>
                  </a:cubicBezTo>
                  <a:lnTo>
                    <a:pt x="11011" y="609"/>
                  </a:lnTo>
                  <a:cubicBezTo>
                    <a:pt x="11011" y="273"/>
                    <a:pt x="10739"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2796D62E-4E0E-1A5B-DEDE-17E0AB7A4F42}"/>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0D749112-27DC-A158-650A-181E7E3F5995}"/>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9527C77D-5CBE-4D22-657B-A29CEF7427C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nter for Information Security, Forensics and Cyber ...">
              <a:extLst>
                <a:ext uri="{FF2B5EF4-FFF2-40B4-BE49-F238E27FC236}">
                  <a16:creationId xmlns:a16="http://schemas.microsoft.com/office/drawing/2014/main" id="{074D9058-5B41-7405-55A0-41E510B8F79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g25e6323f5e5_2_90">
              <a:extLst>
                <a:ext uri="{FF2B5EF4-FFF2-40B4-BE49-F238E27FC236}">
                  <a16:creationId xmlns:a16="http://schemas.microsoft.com/office/drawing/2014/main" id="{CB05878C-CB1C-DBB6-27F1-9049BA88B7D4}"/>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dir="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2" name="Google Shape;599;p2">
            <a:extLst>
              <a:ext uri="{FF2B5EF4-FFF2-40B4-BE49-F238E27FC236}">
                <a16:creationId xmlns:a16="http://schemas.microsoft.com/office/drawing/2014/main" id="{E68C4A57-7A8C-9EED-03C5-03DD515CFA83}"/>
              </a:ext>
            </a:extLst>
          </p:cNvPr>
          <p:cNvSpPr txBox="1"/>
          <p:nvPr/>
        </p:nvSpPr>
        <p:spPr>
          <a:xfrm>
            <a:off x="719999" y="1390650"/>
            <a:ext cx="7614376" cy="3634638"/>
          </a:xfrm>
          <a:prstGeom prst="rect">
            <a:avLst/>
          </a:prstGeom>
          <a:noFill/>
          <a:ln>
            <a:noFill/>
          </a:ln>
        </p:spPr>
        <p:txBody>
          <a:bodyPr spcFirstLastPara="1" wrap="square" lIns="91425" tIns="91425" rIns="91425" bIns="91425" anchor="t" anchorCtr="0">
            <a:noAutofit/>
          </a:bodyPr>
          <a:lstStyle/>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1" i="0" u="none" strike="noStrike" cap="none" dirty="0">
                <a:solidFill>
                  <a:schemeClr val="dk1"/>
                </a:solidFill>
                <a:latin typeface="Barlow"/>
                <a:ea typeface="Barlow"/>
                <a:cs typeface="Barlow"/>
                <a:sym typeface="Barlow"/>
              </a:rPr>
              <a:t>Anti-reverse engineering techniques </a:t>
            </a:r>
            <a:r>
              <a:rPr lang="en-US" sz="1800" b="0" i="0" u="none" strike="noStrike" cap="none" dirty="0">
                <a:solidFill>
                  <a:schemeClr val="dk1"/>
                </a:solidFill>
                <a:latin typeface="Barlow"/>
                <a:ea typeface="Barlow"/>
                <a:cs typeface="Barlow"/>
                <a:sym typeface="Barlow"/>
              </a:rPr>
              <a:t>are methods employed by software developers or attackers to protect software applications or malware from being analyzed, decompiled, or disassembled by reverse engineers.</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800" b="0" i="0" u="none" strike="noStrike" cap="none" dirty="0">
              <a:solidFill>
                <a:schemeClr val="dk1"/>
              </a:solidFill>
              <a:latin typeface="Barlow"/>
              <a:ea typeface="Barlow"/>
              <a:cs typeface="Barlow"/>
              <a:sym typeface="Barlow"/>
            </a:endParaRP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r>
              <a:rPr lang="en-US" sz="1800" b="0" i="0" u="none" strike="noStrike" cap="none" dirty="0">
                <a:solidFill>
                  <a:schemeClr val="dk1"/>
                </a:solidFill>
                <a:latin typeface="Barlow"/>
                <a:ea typeface="Barlow"/>
                <a:cs typeface="Barlow"/>
                <a:sym typeface="Barlow"/>
              </a:rPr>
              <a:t>ARETs generally include </a:t>
            </a:r>
            <a:r>
              <a:rPr lang="en-US" sz="1800" b="1" i="0" u="none" strike="noStrike" cap="none" dirty="0">
                <a:solidFill>
                  <a:schemeClr val="dk1"/>
                </a:solidFill>
                <a:latin typeface="Barlow"/>
                <a:ea typeface="Barlow"/>
                <a:cs typeface="Barlow"/>
                <a:sym typeface="Barlow"/>
              </a:rPr>
              <a:t>Code Obfuscation</a:t>
            </a:r>
            <a:r>
              <a:rPr lang="en-US" sz="1800" b="0" i="0" u="none" strike="noStrike" cap="none" dirty="0">
                <a:solidFill>
                  <a:schemeClr val="dk1"/>
                </a:solidFill>
                <a:latin typeface="Barlow"/>
                <a:ea typeface="Barlow"/>
                <a:cs typeface="Barlow"/>
                <a:sym typeface="Barlow"/>
              </a:rPr>
              <a:t>, </a:t>
            </a:r>
            <a:r>
              <a:rPr lang="en-US" sz="1800" b="1" i="0" u="none" strike="noStrike" cap="none" dirty="0">
                <a:solidFill>
                  <a:schemeClr val="dk1"/>
                </a:solidFill>
                <a:latin typeface="Barlow"/>
                <a:ea typeface="Barlow"/>
                <a:cs typeface="Barlow"/>
                <a:sym typeface="Barlow"/>
              </a:rPr>
              <a:t>Encryption</a:t>
            </a:r>
            <a:r>
              <a:rPr lang="en-US" sz="1800" b="0" i="0" u="none" strike="noStrike" cap="none" dirty="0">
                <a:solidFill>
                  <a:schemeClr val="dk1"/>
                </a:solidFill>
                <a:latin typeface="Barlow"/>
                <a:ea typeface="Barlow"/>
                <a:cs typeface="Barlow"/>
                <a:sym typeface="Barlow"/>
              </a:rPr>
              <a:t>, making method call names meaningless or </a:t>
            </a:r>
            <a:r>
              <a:rPr lang="en-US" sz="1800" b="1" i="0" u="none" strike="noStrike" cap="none" dirty="0">
                <a:solidFill>
                  <a:schemeClr val="dk1"/>
                </a:solidFill>
                <a:latin typeface="Barlow"/>
                <a:ea typeface="Barlow"/>
                <a:cs typeface="Barlow"/>
                <a:sym typeface="Barlow"/>
              </a:rPr>
              <a:t>Spaghetti code</a:t>
            </a:r>
            <a:r>
              <a:rPr lang="en-US" sz="1800" b="0" i="0" u="none" strike="noStrike" cap="none" dirty="0">
                <a:solidFill>
                  <a:schemeClr val="dk1"/>
                </a:solidFill>
                <a:latin typeface="Barlow"/>
                <a:ea typeface="Barlow"/>
                <a:cs typeface="Barlow"/>
                <a:sym typeface="Barlow"/>
              </a:rPr>
              <a:t>, </a:t>
            </a:r>
            <a:r>
              <a:rPr lang="en-US" sz="1800" b="1" i="0" u="none" strike="noStrike" cap="none" dirty="0">
                <a:solidFill>
                  <a:schemeClr val="dk1"/>
                </a:solidFill>
                <a:latin typeface="Barlow"/>
                <a:ea typeface="Barlow"/>
                <a:cs typeface="Barlow"/>
                <a:sym typeface="Barlow"/>
              </a:rPr>
              <a:t>Code flow obfuscation</a:t>
            </a:r>
            <a:r>
              <a:rPr lang="en-US" sz="1800" b="0" i="0" u="none" strike="noStrike" cap="none" dirty="0">
                <a:solidFill>
                  <a:schemeClr val="dk1"/>
                </a:solidFill>
                <a:latin typeface="Barlow"/>
                <a:ea typeface="Barlow"/>
                <a:cs typeface="Barlow"/>
                <a:sym typeface="Barlow"/>
              </a:rPr>
              <a:t>, self-modifying code or </a:t>
            </a:r>
            <a:r>
              <a:rPr lang="en-US" sz="1800" b="1" i="0" u="none" strike="noStrike" cap="none" dirty="0">
                <a:solidFill>
                  <a:schemeClr val="dk1"/>
                </a:solidFill>
                <a:latin typeface="Barlow"/>
                <a:ea typeface="Barlow"/>
                <a:cs typeface="Barlow"/>
                <a:sym typeface="Barlow"/>
              </a:rPr>
              <a:t>polymorphism</a:t>
            </a:r>
            <a:r>
              <a:rPr lang="en-US" sz="1800" b="0" i="0" u="none" strike="noStrike" cap="none" dirty="0">
                <a:solidFill>
                  <a:schemeClr val="dk1"/>
                </a:solidFill>
                <a:latin typeface="Barlow"/>
                <a:ea typeface="Barlow"/>
                <a:cs typeface="Barlow"/>
                <a:sym typeface="Barlow"/>
              </a:rPr>
              <a:t> (changing the binary, each time the binary is copied)</a:t>
            </a:r>
          </a:p>
          <a:p>
            <a:pPr marL="425450" marR="0" lvl="0" indent="-285750" algn="l" rtl="0">
              <a:lnSpc>
                <a:spcPct val="115000"/>
              </a:lnSpc>
              <a:spcBef>
                <a:spcPts val="0"/>
              </a:spcBef>
              <a:spcAft>
                <a:spcPts val="0"/>
              </a:spcAft>
              <a:buClr>
                <a:schemeClr val="dk1"/>
              </a:buClr>
              <a:buSzPts val="1400"/>
              <a:buFont typeface="Arial" panose="020B0604020202020204" pitchFamily="34" charset="0"/>
              <a:buChar char="•"/>
            </a:pPr>
            <a:endParaRPr lang="en-US" sz="1800" b="0" i="0" u="none" strike="noStrike" cap="none" dirty="0">
              <a:solidFill>
                <a:schemeClr val="dk1"/>
              </a:solidFill>
              <a:latin typeface="Barlow"/>
              <a:ea typeface="Barlow"/>
              <a:cs typeface="Barlow"/>
              <a:sym typeface="Barlow"/>
            </a:endParaRPr>
          </a:p>
        </p:txBody>
      </p:sp>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ARETs</a:t>
            </a:r>
            <a:endParaRPr dirty="0"/>
          </a:p>
        </p:txBody>
      </p:sp>
      <p:grpSp>
        <p:nvGrpSpPr>
          <p:cNvPr id="6" name="Group 5">
            <a:extLst>
              <a:ext uri="{FF2B5EF4-FFF2-40B4-BE49-F238E27FC236}">
                <a16:creationId xmlns:a16="http://schemas.microsoft.com/office/drawing/2014/main" id="{E61E76D1-7AA7-ED3C-57EA-3C8F958966D3}"/>
              </a:ext>
            </a:extLst>
          </p:cNvPr>
          <p:cNvGrpSpPr/>
          <p:nvPr/>
        </p:nvGrpSpPr>
        <p:grpSpPr>
          <a:xfrm>
            <a:off x="371475" y="0"/>
            <a:ext cx="7517469" cy="5222806"/>
            <a:chOff x="371475" y="0"/>
            <a:chExt cx="7517469" cy="5222806"/>
          </a:xfrm>
        </p:grpSpPr>
        <p:sp>
          <p:nvSpPr>
            <p:cNvPr id="7" name="Google Shape;520;g25e6323f5e5_2_90">
              <a:extLst>
                <a:ext uri="{FF2B5EF4-FFF2-40B4-BE49-F238E27FC236}">
                  <a16:creationId xmlns:a16="http://schemas.microsoft.com/office/drawing/2014/main" id="{B8D90354-8DCF-F875-44FA-7BFB9209F122}"/>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8" name="Picture 2" descr="Our Brand Identity » PES University">
              <a:extLst>
                <a:ext uri="{FF2B5EF4-FFF2-40B4-BE49-F238E27FC236}">
                  <a16:creationId xmlns:a16="http://schemas.microsoft.com/office/drawing/2014/main" id="{571015E1-8702-ABD1-BF65-A44D24D256B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enter for Information Security, Forensics and Cyber ...">
              <a:extLst>
                <a:ext uri="{FF2B5EF4-FFF2-40B4-BE49-F238E27FC236}">
                  <a16:creationId xmlns:a16="http://schemas.microsoft.com/office/drawing/2014/main" id="{EAC2A18C-8483-7335-3BA7-23EAA277A648}"/>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20;g25e6323f5e5_2_90">
              <a:extLst>
                <a:ext uri="{FF2B5EF4-FFF2-40B4-BE49-F238E27FC236}">
                  <a16:creationId xmlns:a16="http://schemas.microsoft.com/office/drawing/2014/main" id="{1402D41F-46D4-CABF-5F79-719F0F927A6C}"/>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24352571"/>
      </p:ext>
    </p:extLst>
  </p:cSld>
  <p:clrMapOvr>
    <a:masterClrMapping/>
  </p:clrMapOvr>
  <p:transition spd="slow">
    <p:cover dir="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 Example</a:t>
            </a:r>
            <a:endParaRPr dirty="0"/>
          </a:p>
        </p:txBody>
      </p:sp>
      <p:pic>
        <p:nvPicPr>
          <p:cNvPr id="51202" name="Picture 2">
            <a:extLst>
              <a:ext uri="{FF2B5EF4-FFF2-40B4-BE49-F238E27FC236}">
                <a16:creationId xmlns:a16="http://schemas.microsoft.com/office/drawing/2014/main" id="{BF2DF1C7-D9BC-9E9C-9466-077DEC2E6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52" y="1228725"/>
            <a:ext cx="7530096" cy="34697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CE8ACEE-3D74-360D-D7A4-88C06D923D0E}"/>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3DDC6E99-A0F1-3326-036A-0581E81D6A72}"/>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AE44AAE3-FDE0-7F06-2298-A007C54DAAC7}"/>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078B661F-E35E-5DD5-D31E-C2F6E8A108E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278D3D67-86DE-4B5E-EAB9-8C70F8747B3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365149707"/>
      </p:ext>
    </p:extLst>
  </p:cSld>
  <p:clrMapOvr>
    <a:masterClrMapping/>
  </p:clrMapOvr>
  <p:transition spd="slow">
    <p:cover dir="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Malicious Use of ARETs</a:t>
            </a:r>
            <a:endParaRPr dirty="0"/>
          </a:p>
        </p:txBody>
      </p:sp>
      <p:grpSp>
        <p:nvGrpSpPr>
          <p:cNvPr id="707" name="Google Shape;707;p31"/>
          <p:cNvGrpSpPr/>
          <p:nvPr/>
        </p:nvGrpSpPr>
        <p:grpSpPr>
          <a:xfrm>
            <a:off x="3387925" y="1510875"/>
            <a:ext cx="2368200" cy="1977286"/>
            <a:chOff x="3387925" y="1510875"/>
            <a:chExt cx="2368200" cy="1977286"/>
          </a:xfrm>
        </p:grpSpPr>
        <p:sp>
          <p:nvSpPr>
            <p:cNvPr id="709" name="Google Shape;709;p31"/>
            <p:cNvSpPr/>
            <p:nvPr/>
          </p:nvSpPr>
          <p:spPr>
            <a:xfrm>
              <a:off x="3387925" y="1510875"/>
              <a:ext cx="2368200" cy="572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dirty="0">
                  <a:solidFill>
                    <a:schemeClr val="dk1"/>
                  </a:solidFill>
                  <a:latin typeface="Secular One"/>
                  <a:ea typeface="Secular One"/>
                  <a:cs typeface="Secular One"/>
                  <a:sym typeface="Secular One"/>
                </a:rPr>
                <a:t>Obfuscation</a:t>
              </a:r>
              <a:endParaRPr sz="2400" dirty="0">
                <a:solidFill>
                  <a:schemeClr val="dk1"/>
                </a:solidFill>
                <a:latin typeface="Secular One"/>
                <a:ea typeface="Secular One"/>
                <a:cs typeface="Secular One"/>
                <a:sym typeface="Secular One"/>
              </a:endParaRPr>
            </a:p>
          </p:txBody>
        </p:sp>
        <p:sp>
          <p:nvSpPr>
            <p:cNvPr id="710" name="Google Shape;710;p31"/>
            <p:cNvSpPr/>
            <p:nvPr/>
          </p:nvSpPr>
          <p:spPr>
            <a:xfrm>
              <a:off x="4208888" y="2761861"/>
              <a:ext cx="726300" cy="72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1" name="Google Shape;711;p31"/>
          <p:cNvCxnSpPr>
            <a:stCxn id="709" idx="2"/>
            <a:endCxn id="710" idx="0"/>
          </p:cNvCxnSpPr>
          <p:nvPr/>
        </p:nvCxnSpPr>
        <p:spPr>
          <a:xfrm>
            <a:off x="4572025" y="2083575"/>
            <a:ext cx="0" cy="678300"/>
          </a:xfrm>
          <a:prstGeom prst="straightConnector1">
            <a:avLst/>
          </a:prstGeom>
          <a:noFill/>
          <a:ln w="19050" cap="flat" cmpd="sng">
            <a:solidFill>
              <a:schemeClr val="dk1"/>
            </a:solidFill>
            <a:prstDash val="solid"/>
            <a:round/>
            <a:headEnd type="oval" w="med" len="med"/>
            <a:tailEnd type="none" w="med" len="med"/>
          </a:ln>
        </p:spPr>
      </p:cxnSp>
      <p:cxnSp>
        <p:nvCxnSpPr>
          <p:cNvPr id="712" name="Google Shape;712;p31"/>
          <p:cNvCxnSpPr>
            <a:cxnSpLocks/>
            <a:stCxn id="710" idx="2"/>
            <a:endCxn id="713" idx="0"/>
          </p:cNvCxnSpPr>
          <p:nvPr/>
        </p:nvCxnSpPr>
        <p:spPr>
          <a:xfrm rot="10800000" flipV="1">
            <a:off x="1897376" y="3125011"/>
            <a:ext cx="2311513" cy="177038"/>
          </a:xfrm>
          <a:prstGeom prst="bentConnector2">
            <a:avLst/>
          </a:prstGeom>
          <a:noFill/>
          <a:ln w="19050" cap="flat" cmpd="sng">
            <a:solidFill>
              <a:schemeClr val="dk1"/>
            </a:solidFill>
            <a:prstDash val="solid"/>
            <a:round/>
            <a:headEnd type="none" w="med" len="med"/>
            <a:tailEnd type="oval" w="med" len="med"/>
          </a:ln>
        </p:spPr>
      </p:cxnSp>
      <p:cxnSp>
        <p:nvCxnSpPr>
          <p:cNvPr id="714" name="Google Shape;714;p31"/>
          <p:cNvCxnSpPr>
            <a:cxnSpLocks/>
            <a:stCxn id="710" idx="6"/>
            <a:endCxn id="715" idx="0"/>
          </p:cNvCxnSpPr>
          <p:nvPr/>
        </p:nvCxnSpPr>
        <p:spPr>
          <a:xfrm>
            <a:off x="4935188" y="3125011"/>
            <a:ext cx="2311436" cy="177039"/>
          </a:xfrm>
          <a:prstGeom prst="bentConnector2">
            <a:avLst/>
          </a:prstGeom>
          <a:noFill/>
          <a:ln w="19050" cap="flat" cmpd="sng">
            <a:solidFill>
              <a:schemeClr val="dk1"/>
            </a:solidFill>
            <a:prstDash val="solid"/>
            <a:round/>
            <a:headEnd type="none" w="med" len="med"/>
            <a:tailEnd type="oval" w="med" len="med"/>
          </a:ln>
        </p:spPr>
      </p:cxnSp>
      <p:grpSp>
        <p:nvGrpSpPr>
          <p:cNvPr id="716" name="Google Shape;716;p31"/>
          <p:cNvGrpSpPr/>
          <p:nvPr/>
        </p:nvGrpSpPr>
        <p:grpSpPr>
          <a:xfrm>
            <a:off x="713275" y="2094814"/>
            <a:ext cx="2368200" cy="2223482"/>
            <a:chOff x="713275" y="2094814"/>
            <a:chExt cx="2368200" cy="2223482"/>
          </a:xfrm>
        </p:grpSpPr>
        <p:sp>
          <p:nvSpPr>
            <p:cNvPr id="713" name="Google Shape;713;p31"/>
            <p:cNvSpPr txBox="1"/>
            <p:nvPr/>
          </p:nvSpPr>
          <p:spPr>
            <a:xfrm>
              <a:off x="713275" y="3302049"/>
              <a:ext cx="2368200" cy="1016247"/>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dirty="0">
                  <a:solidFill>
                    <a:schemeClr val="dk1"/>
                  </a:solidFill>
                  <a:latin typeface="Secular One"/>
                  <a:ea typeface="Secular One"/>
                  <a:cs typeface="Secular One"/>
                  <a:sym typeface="Secular One"/>
                </a:rPr>
                <a:t>Evading Detection</a:t>
              </a:r>
              <a:endParaRPr sz="2400" dirty="0">
                <a:solidFill>
                  <a:schemeClr val="dk1"/>
                </a:solidFill>
                <a:latin typeface="Secular One"/>
                <a:ea typeface="Secular One"/>
                <a:cs typeface="Secular One"/>
                <a:sym typeface="Secular One"/>
              </a:endParaRPr>
            </a:p>
          </p:txBody>
        </p:sp>
        <p:sp>
          <p:nvSpPr>
            <p:cNvPr id="718" name="Google Shape;718;p31"/>
            <p:cNvSpPr/>
            <p:nvPr/>
          </p:nvSpPr>
          <p:spPr>
            <a:xfrm>
              <a:off x="1534188" y="2094814"/>
              <a:ext cx="726300" cy="72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9" name="Google Shape;719;p31"/>
          <p:cNvCxnSpPr>
            <a:stCxn id="710" idx="2"/>
            <a:endCxn id="718" idx="4"/>
          </p:cNvCxnSpPr>
          <p:nvPr/>
        </p:nvCxnSpPr>
        <p:spPr>
          <a:xfrm rot="10800000">
            <a:off x="1897388" y="2821111"/>
            <a:ext cx="2311500" cy="303900"/>
          </a:xfrm>
          <a:prstGeom prst="bentConnector2">
            <a:avLst/>
          </a:prstGeom>
          <a:noFill/>
          <a:ln w="19050" cap="flat" cmpd="sng">
            <a:solidFill>
              <a:schemeClr val="dk1"/>
            </a:solidFill>
            <a:prstDash val="solid"/>
            <a:round/>
            <a:headEnd type="none" w="med" len="med"/>
            <a:tailEnd type="none" w="med" len="med"/>
          </a:ln>
        </p:spPr>
      </p:cxnSp>
      <p:grpSp>
        <p:nvGrpSpPr>
          <p:cNvPr id="720" name="Google Shape;720;p31"/>
          <p:cNvGrpSpPr/>
          <p:nvPr/>
        </p:nvGrpSpPr>
        <p:grpSpPr>
          <a:xfrm>
            <a:off x="5953572" y="2094814"/>
            <a:ext cx="2586104" cy="2603661"/>
            <a:chOff x="5953572" y="2094814"/>
            <a:chExt cx="2586104" cy="2603661"/>
          </a:xfrm>
        </p:grpSpPr>
        <p:sp>
          <p:nvSpPr>
            <p:cNvPr id="715" name="Google Shape;715;p31"/>
            <p:cNvSpPr txBox="1"/>
            <p:nvPr/>
          </p:nvSpPr>
          <p:spPr>
            <a:xfrm>
              <a:off x="5953572" y="3302050"/>
              <a:ext cx="2586104" cy="1396425"/>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dirty="0">
                  <a:solidFill>
                    <a:schemeClr val="dk1"/>
                  </a:solidFill>
                  <a:latin typeface="Secular One"/>
                  <a:ea typeface="Secular One"/>
                  <a:cs typeface="Secular One"/>
                  <a:sym typeface="Secular One"/>
                </a:rPr>
                <a:t>Hiding Exploited Vulnerabilities</a:t>
              </a:r>
              <a:endParaRPr sz="2400" dirty="0">
                <a:solidFill>
                  <a:schemeClr val="dk1"/>
                </a:solidFill>
                <a:latin typeface="Secular One"/>
                <a:ea typeface="Secular One"/>
                <a:cs typeface="Secular One"/>
                <a:sym typeface="Secular One"/>
              </a:endParaRPr>
            </a:p>
          </p:txBody>
        </p:sp>
        <p:sp>
          <p:nvSpPr>
            <p:cNvPr id="722" name="Google Shape;722;p31"/>
            <p:cNvSpPr/>
            <p:nvPr/>
          </p:nvSpPr>
          <p:spPr>
            <a:xfrm>
              <a:off x="6883538" y="2094814"/>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3" name="Google Shape;723;p31"/>
          <p:cNvCxnSpPr>
            <a:stCxn id="710" idx="6"/>
            <a:endCxn id="722" idx="4"/>
          </p:cNvCxnSpPr>
          <p:nvPr/>
        </p:nvCxnSpPr>
        <p:spPr>
          <a:xfrm rot="10800000" flipH="1">
            <a:off x="4935188" y="2821111"/>
            <a:ext cx="2311500" cy="303900"/>
          </a:xfrm>
          <a:prstGeom prst="bentConnector2">
            <a:avLst/>
          </a:prstGeom>
          <a:noFill/>
          <a:ln w="19050" cap="flat" cmpd="sng">
            <a:solidFill>
              <a:schemeClr val="dk1"/>
            </a:solidFill>
            <a:prstDash val="solid"/>
            <a:round/>
            <a:headEnd type="none" w="med" len="med"/>
            <a:tailEnd type="none" w="med" len="med"/>
          </a:ln>
        </p:spPr>
      </p:cxnSp>
      <p:grpSp>
        <p:nvGrpSpPr>
          <p:cNvPr id="724" name="Google Shape;724;p31"/>
          <p:cNvGrpSpPr/>
          <p:nvPr/>
        </p:nvGrpSpPr>
        <p:grpSpPr>
          <a:xfrm>
            <a:off x="7003957" y="2221202"/>
            <a:ext cx="485496" cy="473496"/>
            <a:chOff x="8592030" y="2061551"/>
            <a:chExt cx="242578" cy="236582"/>
          </a:xfrm>
        </p:grpSpPr>
        <p:sp>
          <p:nvSpPr>
            <p:cNvPr id="725" name="Google Shape;725;p31"/>
            <p:cNvSpPr/>
            <p:nvPr/>
          </p:nvSpPr>
          <p:spPr>
            <a:xfrm>
              <a:off x="8751842" y="2203732"/>
              <a:ext cx="75632" cy="94401"/>
            </a:xfrm>
            <a:custGeom>
              <a:avLst/>
              <a:gdLst/>
              <a:ahLst/>
              <a:cxnLst/>
              <a:rect l="l" t="t" r="r" b="b"/>
              <a:pathLst>
                <a:path w="2724" h="3400" extrusionOk="0">
                  <a:moveTo>
                    <a:pt x="1321" y="1"/>
                  </a:moveTo>
                  <a:cubicBezTo>
                    <a:pt x="393" y="491"/>
                    <a:pt x="1045" y="1285"/>
                    <a:pt x="1" y="1687"/>
                  </a:cubicBezTo>
                  <a:lnTo>
                    <a:pt x="955" y="3328"/>
                  </a:lnTo>
                  <a:cubicBezTo>
                    <a:pt x="984" y="3376"/>
                    <a:pt x="1030" y="3399"/>
                    <a:pt x="1075" y="3399"/>
                  </a:cubicBezTo>
                  <a:cubicBezTo>
                    <a:pt x="1131" y="3399"/>
                    <a:pt x="1186" y="3365"/>
                    <a:pt x="1205" y="3301"/>
                  </a:cubicBezTo>
                  <a:lnTo>
                    <a:pt x="1446" y="2391"/>
                  </a:lnTo>
                  <a:cubicBezTo>
                    <a:pt x="1461" y="2331"/>
                    <a:pt x="1522" y="2289"/>
                    <a:pt x="1583" y="2289"/>
                  </a:cubicBezTo>
                  <a:cubicBezTo>
                    <a:pt x="1594" y="2289"/>
                    <a:pt x="1605" y="2291"/>
                    <a:pt x="1616" y="2293"/>
                  </a:cubicBezTo>
                  <a:lnTo>
                    <a:pt x="2517" y="2534"/>
                  </a:lnTo>
                  <a:cubicBezTo>
                    <a:pt x="2530" y="2538"/>
                    <a:pt x="2544" y="2540"/>
                    <a:pt x="2557" y="2540"/>
                  </a:cubicBezTo>
                  <a:cubicBezTo>
                    <a:pt x="2654" y="2540"/>
                    <a:pt x="2723" y="2432"/>
                    <a:pt x="2668" y="2338"/>
                  </a:cubicBezTo>
                  <a:lnTo>
                    <a:pt x="13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8592030" y="2203732"/>
              <a:ext cx="75382" cy="94401"/>
            </a:xfrm>
            <a:custGeom>
              <a:avLst/>
              <a:gdLst/>
              <a:ahLst/>
              <a:cxnLst/>
              <a:rect l="l" t="t" r="r" b="b"/>
              <a:pathLst>
                <a:path w="2715" h="3400" extrusionOk="0">
                  <a:moveTo>
                    <a:pt x="1394" y="1"/>
                  </a:moveTo>
                  <a:lnTo>
                    <a:pt x="47" y="2338"/>
                  </a:lnTo>
                  <a:cubicBezTo>
                    <a:pt x="0" y="2432"/>
                    <a:pt x="64" y="2540"/>
                    <a:pt x="159" y="2540"/>
                  </a:cubicBezTo>
                  <a:cubicBezTo>
                    <a:pt x="172" y="2540"/>
                    <a:pt x="185" y="2538"/>
                    <a:pt x="199" y="2534"/>
                  </a:cubicBezTo>
                  <a:lnTo>
                    <a:pt x="1109" y="2293"/>
                  </a:lnTo>
                  <a:cubicBezTo>
                    <a:pt x="1120" y="2291"/>
                    <a:pt x="1130" y="2289"/>
                    <a:pt x="1141" y="2289"/>
                  </a:cubicBezTo>
                  <a:cubicBezTo>
                    <a:pt x="1201" y="2289"/>
                    <a:pt x="1256" y="2331"/>
                    <a:pt x="1279" y="2391"/>
                  </a:cubicBezTo>
                  <a:lnTo>
                    <a:pt x="1519" y="3301"/>
                  </a:lnTo>
                  <a:cubicBezTo>
                    <a:pt x="1539" y="3365"/>
                    <a:pt x="1594" y="3399"/>
                    <a:pt x="1649" y="3399"/>
                  </a:cubicBezTo>
                  <a:cubicBezTo>
                    <a:pt x="1695" y="3399"/>
                    <a:pt x="1741" y="3376"/>
                    <a:pt x="1769" y="3328"/>
                  </a:cubicBezTo>
                  <a:lnTo>
                    <a:pt x="2715" y="1687"/>
                  </a:lnTo>
                  <a:cubicBezTo>
                    <a:pt x="1653" y="1267"/>
                    <a:pt x="2340" y="500"/>
                    <a:pt x="1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8621821" y="2069491"/>
              <a:ext cx="175641" cy="168478"/>
            </a:xfrm>
            <a:custGeom>
              <a:avLst/>
              <a:gdLst/>
              <a:ahLst/>
              <a:cxnLst/>
              <a:rect l="l" t="t" r="r" b="b"/>
              <a:pathLst>
                <a:path w="6326" h="6068" extrusionOk="0">
                  <a:moveTo>
                    <a:pt x="3167" y="875"/>
                  </a:moveTo>
                  <a:cubicBezTo>
                    <a:pt x="4407" y="875"/>
                    <a:pt x="5415" y="1883"/>
                    <a:pt x="5415" y="3123"/>
                  </a:cubicBezTo>
                  <a:cubicBezTo>
                    <a:pt x="5415" y="4345"/>
                    <a:pt x="4434" y="5371"/>
                    <a:pt x="3167" y="5371"/>
                  </a:cubicBezTo>
                  <a:cubicBezTo>
                    <a:pt x="1909" y="5371"/>
                    <a:pt x="919" y="4345"/>
                    <a:pt x="919" y="3123"/>
                  </a:cubicBezTo>
                  <a:cubicBezTo>
                    <a:pt x="919" y="1883"/>
                    <a:pt x="1927" y="875"/>
                    <a:pt x="3167" y="875"/>
                  </a:cubicBezTo>
                  <a:close/>
                  <a:moveTo>
                    <a:pt x="3167" y="0"/>
                  </a:moveTo>
                  <a:cubicBezTo>
                    <a:pt x="2819" y="0"/>
                    <a:pt x="2694" y="215"/>
                    <a:pt x="2391" y="536"/>
                  </a:cubicBezTo>
                  <a:cubicBezTo>
                    <a:pt x="2186" y="759"/>
                    <a:pt x="1918" y="893"/>
                    <a:pt x="1615" y="919"/>
                  </a:cubicBezTo>
                  <a:cubicBezTo>
                    <a:pt x="1151" y="946"/>
                    <a:pt x="901" y="919"/>
                    <a:pt x="687" y="1196"/>
                  </a:cubicBezTo>
                  <a:cubicBezTo>
                    <a:pt x="482" y="1464"/>
                    <a:pt x="571" y="1713"/>
                    <a:pt x="643" y="2106"/>
                  </a:cubicBezTo>
                  <a:cubicBezTo>
                    <a:pt x="696" y="2409"/>
                    <a:pt x="625" y="2721"/>
                    <a:pt x="446" y="2980"/>
                  </a:cubicBezTo>
                  <a:cubicBezTo>
                    <a:pt x="197" y="3337"/>
                    <a:pt x="0" y="3533"/>
                    <a:pt x="90" y="3872"/>
                  </a:cubicBezTo>
                  <a:cubicBezTo>
                    <a:pt x="170" y="4211"/>
                    <a:pt x="420" y="4291"/>
                    <a:pt x="759" y="4461"/>
                  </a:cubicBezTo>
                  <a:cubicBezTo>
                    <a:pt x="1044" y="4613"/>
                    <a:pt x="1258" y="4880"/>
                    <a:pt x="1347" y="5193"/>
                  </a:cubicBezTo>
                  <a:cubicBezTo>
                    <a:pt x="1454" y="5576"/>
                    <a:pt x="1481" y="5853"/>
                    <a:pt x="1802" y="6004"/>
                  </a:cubicBezTo>
                  <a:cubicBezTo>
                    <a:pt x="1894" y="6049"/>
                    <a:pt x="1978" y="6067"/>
                    <a:pt x="2061" y="6067"/>
                  </a:cubicBezTo>
                  <a:cubicBezTo>
                    <a:pt x="2260" y="6067"/>
                    <a:pt x="2448" y="5960"/>
                    <a:pt x="2694" y="5853"/>
                  </a:cubicBezTo>
                  <a:cubicBezTo>
                    <a:pt x="2842" y="5786"/>
                    <a:pt x="3002" y="5752"/>
                    <a:pt x="3164" y="5752"/>
                  </a:cubicBezTo>
                  <a:cubicBezTo>
                    <a:pt x="3326" y="5752"/>
                    <a:pt x="3488" y="5786"/>
                    <a:pt x="3640" y="5853"/>
                  </a:cubicBezTo>
                  <a:cubicBezTo>
                    <a:pt x="3876" y="5955"/>
                    <a:pt x="4066" y="6066"/>
                    <a:pt x="4272" y="6066"/>
                  </a:cubicBezTo>
                  <a:cubicBezTo>
                    <a:pt x="4355" y="6066"/>
                    <a:pt x="4440" y="6048"/>
                    <a:pt x="4532" y="6004"/>
                  </a:cubicBezTo>
                  <a:cubicBezTo>
                    <a:pt x="4853" y="5853"/>
                    <a:pt x="4880" y="5585"/>
                    <a:pt x="4987" y="5193"/>
                  </a:cubicBezTo>
                  <a:cubicBezTo>
                    <a:pt x="5076" y="4880"/>
                    <a:pt x="5291" y="4613"/>
                    <a:pt x="5576" y="4461"/>
                  </a:cubicBezTo>
                  <a:cubicBezTo>
                    <a:pt x="5897" y="4291"/>
                    <a:pt x="6165" y="4211"/>
                    <a:pt x="6245" y="3872"/>
                  </a:cubicBezTo>
                  <a:cubicBezTo>
                    <a:pt x="6325" y="3533"/>
                    <a:pt x="6138" y="3337"/>
                    <a:pt x="5879" y="2980"/>
                  </a:cubicBezTo>
                  <a:cubicBezTo>
                    <a:pt x="5701" y="2721"/>
                    <a:pt x="5638" y="2409"/>
                    <a:pt x="5692" y="2106"/>
                  </a:cubicBezTo>
                  <a:cubicBezTo>
                    <a:pt x="5763" y="1704"/>
                    <a:pt x="5853" y="1464"/>
                    <a:pt x="5638" y="1196"/>
                  </a:cubicBezTo>
                  <a:cubicBezTo>
                    <a:pt x="5433" y="919"/>
                    <a:pt x="5183" y="946"/>
                    <a:pt x="4711" y="919"/>
                  </a:cubicBezTo>
                  <a:cubicBezTo>
                    <a:pt x="4416" y="893"/>
                    <a:pt x="4140" y="759"/>
                    <a:pt x="3943" y="536"/>
                  </a:cubicBezTo>
                  <a:cubicBezTo>
                    <a:pt x="3649" y="224"/>
                    <a:pt x="3515" y="0"/>
                    <a:pt x="3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8661940" y="2108611"/>
              <a:ext cx="95401" cy="80046"/>
            </a:xfrm>
            <a:custGeom>
              <a:avLst/>
              <a:gdLst/>
              <a:ahLst/>
              <a:cxnLst/>
              <a:rect l="l" t="t" r="r" b="b"/>
              <a:pathLst>
                <a:path w="3436" h="2883" extrusionOk="0">
                  <a:moveTo>
                    <a:pt x="1722" y="1"/>
                  </a:moveTo>
                  <a:cubicBezTo>
                    <a:pt x="777" y="1"/>
                    <a:pt x="1" y="768"/>
                    <a:pt x="1" y="1714"/>
                  </a:cubicBezTo>
                  <a:cubicBezTo>
                    <a:pt x="1" y="2151"/>
                    <a:pt x="170" y="2570"/>
                    <a:pt x="464" y="2882"/>
                  </a:cubicBezTo>
                  <a:cubicBezTo>
                    <a:pt x="491" y="2508"/>
                    <a:pt x="696" y="2151"/>
                    <a:pt x="1026" y="1928"/>
                  </a:cubicBezTo>
                  <a:cubicBezTo>
                    <a:pt x="893" y="1767"/>
                    <a:pt x="812" y="1571"/>
                    <a:pt x="812" y="1348"/>
                  </a:cubicBezTo>
                  <a:cubicBezTo>
                    <a:pt x="812" y="848"/>
                    <a:pt x="1223" y="447"/>
                    <a:pt x="1722" y="447"/>
                  </a:cubicBezTo>
                  <a:cubicBezTo>
                    <a:pt x="2222" y="447"/>
                    <a:pt x="2623" y="848"/>
                    <a:pt x="2623" y="1348"/>
                  </a:cubicBezTo>
                  <a:cubicBezTo>
                    <a:pt x="2623" y="1571"/>
                    <a:pt x="2543" y="1767"/>
                    <a:pt x="2418" y="1928"/>
                  </a:cubicBezTo>
                  <a:cubicBezTo>
                    <a:pt x="2748" y="2151"/>
                    <a:pt x="2953" y="2508"/>
                    <a:pt x="2980" y="2882"/>
                  </a:cubicBezTo>
                  <a:cubicBezTo>
                    <a:pt x="3266" y="2570"/>
                    <a:pt x="3435" y="2160"/>
                    <a:pt x="3435" y="1714"/>
                  </a:cubicBezTo>
                  <a:cubicBezTo>
                    <a:pt x="3435" y="768"/>
                    <a:pt x="2668" y="1"/>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8699339" y="2135876"/>
              <a:ext cx="20602" cy="20574"/>
            </a:xfrm>
            <a:custGeom>
              <a:avLst/>
              <a:gdLst/>
              <a:ahLst/>
              <a:cxnLst/>
              <a:rect l="l" t="t" r="r" b="b"/>
              <a:pathLst>
                <a:path w="742" h="741" extrusionOk="0">
                  <a:moveTo>
                    <a:pt x="375" y="0"/>
                  </a:moveTo>
                  <a:cubicBezTo>
                    <a:pt x="170" y="0"/>
                    <a:pt x="1" y="161"/>
                    <a:pt x="1" y="366"/>
                  </a:cubicBezTo>
                  <a:cubicBezTo>
                    <a:pt x="1" y="571"/>
                    <a:pt x="170" y="741"/>
                    <a:pt x="375" y="741"/>
                  </a:cubicBezTo>
                  <a:cubicBezTo>
                    <a:pt x="580" y="741"/>
                    <a:pt x="741" y="571"/>
                    <a:pt x="741" y="366"/>
                  </a:cubicBezTo>
                  <a:cubicBezTo>
                    <a:pt x="741" y="161"/>
                    <a:pt x="580" y="0"/>
                    <a:pt x="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8689177" y="2171137"/>
              <a:ext cx="40648" cy="32874"/>
            </a:xfrm>
            <a:custGeom>
              <a:avLst/>
              <a:gdLst/>
              <a:ahLst/>
              <a:cxnLst/>
              <a:rect l="l" t="t" r="r" b="b"/>
              <a:pathLst>
                <a:path w="1464" h="1184" extrusionOk="0">
                  <a:moveTo>
                    <a:pt x="725" y="1"/>
                  </a:moveTo>
                  <a:cubicBezTo>
                    <a:pt x="695" y="1"/>
                    <a:pt x="665" y="2"/>
                    <a:pt x="634" y="6"/>
                  </a:cubicBezTo>
                  <a:cubicBezTo>
                    <a:pt x="286" y="51"/>
                    <a:pt x="1" y="390"/>
                    <a:pt x="1" y="738"/>
                  </a:cubicBezTo>
                  <a:lnTo>
                    <a:pt x="1" y="1023"/>
                  </a:lnTo>
                  <a:cubicBezTo>
                    <a:pt x="219" y="1125"/>
                    <a:pt x="469" y="1184"/>
                    <a:pt x="730" y="1184"/>
                  </a:cubicBezTo>
                  <a:cubicBezTo>
                    <a:pt x="970" y="1184"/>
                    <a:pt x="1220" y="1134"/>
                    <a:pt x="1464" y="1023"/>
                  </a:cubicBezTo>
                  <a:lnTo>
                    <a:pt x="1464" y="729"/>
                  </a:lnTo>
                  <a:cubicBezTo>
                    <a:pt x="1464" y="330"/>
                    <a:pt x="1131"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8785548" y="2061551"/>
              <a:ext cx="35428" cy="34984"/>
            </a:xfrm>
            <a:custGeom>
              <a:avLst/>
              <a:gdLst/>
              <a:ahLst/>
              <a:cxnLst/>
              <a:rect l="l" t="t" r="r" b="b"/>
              <a:pathLst>
                <a:path w="1276" h="1260" extrusionOk="0">
                  <a:moveTo>
                    <a:pt x="635" y="1"/>
                  </a:moveTo>
                  <a:cubicBezTo>
                    <a:pt x="491" y="1"/>
                    <a:pt x="375" y="114"/>
                    <a:pt x="375" y="260"/>
                  </a:cubicBezTo>
                  <a:lnTo>
                    <a:pt x="375" y="367"/>
                  </a:lnTo>
                  <a:lnTo>
                    <a:pt x="268" y="367"/>
                  </a:lnTo>
                  <a:cubicBezTo>
                    <a:pt x="116" y="367"/>
                    <a:pt x="0" y="492"/>
                    <a:pt x="9" y="643"/>
                  </a:cubicBezTo>
                  <a:cubicBezTo>
                    <a:pt x="9" y="786"/>
                    <a:pt x="134" y="893"/>
                    <a:pt x="277" y="893"/>
                  </a:cubicBezTo>
                  <a:lnTo>
                    <a:pt x="375" y="893"/>
                  </a:lnTo>
                  <a:lnTo>
                    <a:pt x="375" y="991"/>
                  </a:lnTo>
                  <a:cubicBezTo>
                    <a:pt x="375" y="1134"/>
                    <a:pt x="482" y="1259"/>
                    <a:pt x="625" y="1259"/>
                  </a:cubicBezTo>
                  <a:cubicBezTo>
                    <a:pt x="630" y="1259"/>
                    <a:pt x="636" y="1259"/>
                    <a:pt x="641" y="1259"/>
                  </a:cubicBezTo>
                  <a:cubicBezTo>
                    <a:pt x="785" y="1259"/>
                    <a:pt x="901" y="1146"/>
                    <a:pt x="901" y="1000"/>
                  </a:cubicBezTo>
                  <a:lnTo>
                    <a:pt x="901" y="893"/>
                  </a:lnTo>
                  <a:lnTo>
                    <a:pt x="999" y="893"/>
                  </a:lnTo>
                  <a:cubicBezTo>
                    <a:pt x="1142" y="893"/>
                    <a:pt x="1267" y="786"/>
                    <a:pt x="1267" y="643"/>
                  </a:cubicBezTo>
                  <a:cubicBezTo>
                    <a:pt x="1276" y="492"/>
                    <a:pt x="1160" y="367"/>
                    <a:pt x="1008" y="367"/>
                  </a:cubicBezTo>
                  <a:lnTo>
                    <a:pt x="901" y="367"/>
                  </a:lnTo>
                  <a:lnTo>
                    <a:pt x="901" y="269"/>
                  </a:lnTo>
                  <a:cubicBezTo>
                    <a:pt x="901" y="126"/>
                    <a:pt x="794" y="1"/>
                    <a:pt x="651" y="1"/>
                  </a:cubicBezTo>
                  <a:cubicBezTo>
                    <a:pt x="646" y="1"/>
                    <a:pt x="640"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8799152" y="2111832"/>
              <a:ext cx="35456" cy="35234"/>
            </a:xfrm>
            <a:custGeom>
              <a:avLst/>
              <a:gdLst/>
              <a:ahLst/>
              <a:cxnLst/>
              <a:rect l="l" t="t" r="r" b="b"/>
              <a:pathLst>
                <a:path w="1277" h="1269" extrusionOk="0">
                  <a:moveTo>
                    <a:pt x="652" y="1"/>
                  </a:moveTo>
                  <a:cubicBezTo>
                    <a:pt x="500" y="1"/>
                    <a:pt x="375" y="117"/>
                    <a:pt x="375" y="269"/>
                  </a:cubicBezTo>
                  <a:lnTo>
                    <a:pt x="375" y="376"/>
                  </a:lnTo>
                  <a:lnTo>
                    <a:pt x="277" y="376"/>
                  </a:lnTo>
                  <a:cubicBezTo>
                    <a:pt x="135" y="376"/>
                    <a:pt x="19" y="483"/>
                    <a:pt x="10" y="625"/>
                  </a:cubicBezTo>
                  <a:cubicBezTo>
                    <a:pt x="1" y="777"/>
                    <a:pt x="126" y="902"/>
                    <a:pt x="268" y="902"/>
                  </a:cubicBezTo>
                  <a:lnTo>
                    <a:pt x="375" y="902"/>
                  </a:lnTo>
                  <a:lnTo>
                    <a:pt x="375" y="1000"/>
                  </a:lnTo>
                  <a:cubicBezTo>
                    <a:pt x="375" y="1143"/>
                    <a:pt x="483" y="1268"/>
                    <a:pt x="625" y="1268"/>
                  </a:cubicBezTo>
                  <a:cubicBezTo>
                    <a:pt x="630" y="1268"/>
                    <a:pt x="635" y="1268"/>
                    <a:pt x="641" y="1268"/>
                  </a:cubicBezTo>
                  <a:cubicBezTo>
                    <a:pt x="785" y="1268"/>
                    <a:pt x="902" y="1147"/>
                    <a:pt x="902" y="1009"/>
                  </a:cubicBezTo>
                  <a:lnTo>
                    <a:pt x="902" y="902"/>
                  </a:lnTo>
                  <a:lnTo>
                    <a:pt x="1009" y="902"/>
                  </a:lnTo>
                  <a:cubicBezTo>
                    <a:pt x="1161" y="902"/>
                    <a:pt x="1277" y="777"/>
                    <a:pt x="1277" y="625"/>
                  </a:cubicBezTo>
                  <a:cubicBezTo>
                    <a:pt x="1268" y="483"/>
                    <a:pt x="1143" y="376"/>
                    <a:pt x="1000" y="376"/>
                  </a:cubicBezTo>
                  <a:lnTo>
                    <a:pt x="902" y="376"/>
                  </a:lnTo>
                  <a:lnTo>
                    <a:pt x="902" y="278"/>
                  </a:lnTo>
                  <a:cubicBezTo>
                    <a:pt x="902" y="135"/>
                    <a:pt x="795" y="10"/>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31"/>
          <p:cNvSpPr/>
          <p:nvPr/>
        </p:nvSpPr>
        <p:spPr>
          <a:xfrm>
            <a:off x="1656187" y="2259630"/>
            <a:ext cx="483904" cy="396641"/>
          </a:xfrm>
          <a:custGeom>
            <a:avLst/>
            <a:gdLst/>
            <a:ahLst/>
            <a:cxnLst/>
            <a:rect l="l" t="t" r="r" b="b"/>
            <a:pathLst>
              <a:path w="8708" h="7138" extrusionOk="0">
                <a:moveTo>
                  <a:pt x="2061" y="1526"/>
                </a:moveTo>
                <a:lnTo>
                  <a:pt x="2061" y="2231"/>
                </a:lnTo>
                <a:cubicBezTo>
                  <a:pt x="2061" y="2499"/>
                  <a:pt x="2106" y="2757"/>
                  <a:pt x="2177" y="3007"/>
                </a:cubicBezTo>
                <a:cubicBezTo>
                  <a:pt x="1526" y="2838"/>
                  <a:pt x="1044" y="2258"/>
                  <a:pt x="1044" y="1553"/>
                </a:cubicBezTo>
                <a:lnTo>
                  <a:pt x="1044" y="1526"/>
                </a:lnTo>
                <a:close/>
                <a:moveTo>
                  <a:pt x="7673" y="1526"/>
                </a:moveTo>
                <a:lnTo>
                  <a:pt x="7673" y="1553"/>
                </a:lnTo>
                <a:cubicBezTo>
                  <a:pt x="7673" y="2258"/>
                  <a:pt x="7191" y="2838"/>
                  <a:pt x="6540" y="3007"/>
                </a:cubicBezTo>
                <a:cubicBezTo>
                  <a:pt x="6611" y="2757"/>
                  <a:pt x="6656" y="2499"/>
                  <a:pt x="6656" y="2231"/>
                </a:cubicBezTo>
                <a:lnTo>
                  <a:pt x="6656" y="1526"/>
                </a:lnTo>
                <a:close/>
                <a:moveTo>
                  <a:pt x="4613" y="1526"/>
                </a:moveTo>
                <a:lnTo>
                  <a:pt x="4613" y="3061"/>
                </a:lnTo>
                <a:lnTo>
                  <a:pt x="4104" y="3061"/>
                </a:lnTo>
                <a:lnTo>
                  <a:pt x="4104" y="2249"/>
                </a:lnTo>
                <a:cubicBezTo>
                  <a:pt x="4024" y="2276"/>
                  <a:pt x="3935" y="2294"/>
                  <a:pt x="3846" y="2294"/>
                </a:cubicBezTo>
                <a:lnTo>
                  <a:pt x="3846" y="1785"/>
                </a:lnTo>
                <a:cubicBezTo>
                  <a:pt x="3988" y="1785"/>
                  <a:pt x="4104" y="1669"/>
                  <a:pt x="4104" y="1526"/>
                </a:cubicBezTo>
                <a:close/>
                <a:moveTo>
                  <a:pt x="2061" y="1"/>
                </a:moveTo>
                <a:lnTo>
                  <a:pt x="2061" y="1018"/>
                </a:lnTo>
                <a:lnTo>
                  <a:pt x="1" y="1018"/>
                </a:lnTo>
                <a:lnTo>
                  <a:pt x="1" y="1526"/>
                </a:lnTo>
                <a:lnTo>
                  <a:pt x="536" y="1526"/>
                </a:lnTo>
                <a:lnTo>
                  <a:pt x="536" y="1553"/>
                </a:lnTo>
                <a:cubicBezTo>
                  <a:pt x="536" y="2606"/>
                  <a:pt x="1348" y="3471"/>
                  <a:pt x="2382" y="3551"/>
                </a:cubicBezTo>
                <a:cubicBezTo>
                  <a:pt x="2730" y="4238"/>
                  <a:pt x="3337" y="4774"/>
                  <a:pt x="4104" y="5023"/>
                </a:cubicBezTo>
                <a:lnTo>
                  <a:pt x="4104" y="5353"/>
                </a:lnTo>
                <a:cubicBezTo>
                  <a:pt x="4104" y="6058"/>
                  <a:pt x="3533" y="6629"/>
                  <a:pt x="2829" y="6629"/>
                </a:cubicBezTo>
                <a:lnTo>
                  <a:pt x="2570" y="6629"/>
                </a:lnTo>
                <a:lnTo>
                  <a:pt x="2570" y="7138"/>
                </a:lnTo>
                <a:lnTo>
                  <a:pt x="6147" y="7138"/>
                </a:lnTo>
                <a:lnTo>
                  <a:pt x="6147" y="6629"/>
                </a:lnTo>
                <a:lnTo>
                  <a:pt x="5888" y="6629"/>
                </a:lnTo>
                <a:cubicBezTo>
                  <a:pt x="5184" y="6629"/>
                  <a:pt x="4613" y="6058"/>
                  <a:pt x="4613" y="5353"/>
                </a:cubicBezTo>
                <a:lnTo>
                  <a:pt x="4613" y="5023"/>
                </a:lnTo>
                <a:cubicBezTo>
                  <a:pt x="5380" y="4774"/>
                  <a:pt x="5987" y="4238"/>
                  <a:pt x="6334" y="3551"/>
                </a:cubicBezTo>
                <a:cubicBezTo>
                  <a:pt x="7369" y="3471"/>
                  <a:pt x="8181" y="2606"/>
                  <a:pt x="8181" y="1553"/>
                </a:cubicBezTo>
                <a:lnTo>
                  <a:pt x="8181" y="1526"/>
                </a:lnTo>
                <a:lnTo>
                  <a:pt x="8707" y="1526"/>
                </a:lnTo>
                <a:lnTo>
                  <a:pt x="8707" y="1018"/>
                </a:lnTo>
                <a:lnTo>
                  <a:pt x="6656" y="1018"/>
                </a:lnTo>
                <a:lnTo>
                  <a:pt x="6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31"/>
          <p:cNvGrpSpPr/>
          <p:nvPr/>
        </p:nvGrpSpPr>
        <p:grpSpPr>
          <a:xfrm>
            <a:off x="4364894" y="2917942"/>
            <a:ext cx="413996" cy="413988"/>
            <a:chOff x="8980565" y="1704161"/>
            <a:chExt cx="241778" cy="241773"/>
          </a:xfrm>
        </p:grpSpPr>
        <p:sp>
          <p:nvSpPr>
            <p:cNvPr id="735" name="Google Shape;735;p31"/>
            <p:cNvSpPr/>
            <p:nvPr/>
          </p:nvSpPr>
          <p:spPr>
            <a:xfrm>
              <a:off x="9052141" y="1704161"/>
              <a:ext cx="99121" cy="99371"/>
            </a:xfrm>
            <a:custGeom>
              <a:avLst/>
              <a:gdLst/>
              <a:ahLst/>
              <a:cxnLst/>
              <a:rect l="l" t="t" r="r" b="b"/>
              <a:pathLst>
                <a:path w="3570" h="3579" extrusionOk="0">
                  <a:moveTo>
                    <a:pt x="2035" y="1027"/>
                  </a:moveTo>
                  <a:lnTo>
                    <a:pt x="2035" y="2552"/>
                  </a:lnTo>
                  <a:lnTo>
                    <a:pt x="1526" y="2552"/>
                  </a:lnTo>
                  <a:lnTo>
                    <a:pt x="1526" y="1749"/>
                  </a:lnTo>
                  <a:cubicBezTo>
                    <a:pt x="1446" y="1776"/>
                    <a:pt x="1357" y="1785"/>
                    <a:pt x="1268" y="1785"/>
                  </a:cubicBezTo>
                  <a:lnTo>
                    <a:pt x="1268" y="1277"/>
                  </a:lnTo>
                  <a:cubicBezTo>
                    <a:pt x="1410" y="1277"/>
                    <a:pt x="1526" y="1161"/>
                    <a:pt x="1526" y="1027"/>
                  </a:cubicBezTo>
                  <a:close/>
                  <a:moveTo>
                    <a:pt x="1785" y="1"/>
                  </a:moveTo>
                  <a:cubicBezTo>
                    <a:pt x="804" y="1"/>
                    <a:pt x="1" y="804"/>
                    <a:pt x="1" y="1794"/>
                  </a:cubicBezTo>
                  <a:cubicBezTo>
                    <a:pt x="1" y="2775"/>
                    <a:pt x="804" y="3578"/>
                    <a:pt x="1785" y="3578"/>
                  </a:cubicBezTo>
                  <a:cubicBezTo>
                    <a:pt x="2775" y="3578"/>
                    <a:pt x="3569" y="2775"/>
                    <a:pt x="3569" y="1794"/>
                  </a:cubicBezTo>
                  <a:cubicBezTo>
                    <a:pt x="3569" y="804"/>
                    <a:pt x="2775" y="1"/>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8980565" y="1888433"/>
              <a:ext cx="241778" cy="57501"/>
            </a:xfrm>
            <a:custGeom>
              <a:avLst/>
              <a:gdLst/>
              <a:ahLst/>
              <a:cxnLst/>
              <a:rect l="l" t="t" r="r" b="b"/>
              <a:pathLst>
                <a:path w="8708" h="2071" extrusionOk="0">
                  <a:moveTo>
                    <a:pt x="1560" y="1"/>
                  </a:moveTo>
                  <a:cubicBezTo>
                    <a:pt x="1505" y="1"/>
                    <a:pt x="1449" y="4"/>
                    <a:pt x="1392" y="10"/>
                  </a:cubicBezTo>
                  <a:cubicBezTo>
                    <a:pt x="598" y="90"/>
                    <a:pt x="1" y="768"/>
                    <a:pt x="1" y="1562"/>
                  </a:cubicBezTo>
                  <a:lnTo>
                    <a:pt x="1" y="2071"/>
                  </a:lnTo>
                  <a:lnTo>
                    <a:pt x="8708" y="2071"/>
                  </a:lnTo>
                  <a:lnTo>
                    <a:pt x="8708" y="1562"/>
                  </a:lnTo>
                  <a:cubicBezTo>
                    <a:pt x="8708" y="768"/>
                    <a:pt x="8110" y="90"/>
                    <a:pt x="7316" y="10"/>
                  </a:cubicBezTo>
                  <a:cubicBezTo>
                    <a:pt x="7259" y="4"/>
                    <a:pt x="7203" y="1"/>
                    <a:pt x="7148" y="1"/>
                  </a:cubicBezTo>
                  <a:cubicBezTo>
                    <a:pt x="6584" y="1"/>
                    <a:pt x="6095" y="323"/>
                    <a:pt x="5835" y="786"/>
                  </a:cubicBezTo>
                  <a:cubicBezTo>
                    <a:pt x="5514" y="313"/>
                    <a:pt x="4970" y="1"/>
                    <a:pt x="4354" y="1"/>
                  </a:cubicBezTo>
                  <a:cubicBezTo>
                    <a:pt x="3739" y="1"/>
                    <a:pt x="3203" y="313"/>
                    <a:pt x="2882" y="786"/>
                  </a:cubicBezTo>
                  <a:cubicBezTo>
                    <a:pt x="2614" y="323"/>
                    <a:pt x="2124" y="1"/>
                    <a:pt x="1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9066274" y="1817606"/>
              <a:ext cx="70856" cy="70884"/>
            </a:xfrm>
            <a:custGeom>
              <a:avLst/>
              <a:gdLst/>
              <a:ahLst/>
              <a:cxnLst/>
              <a:rect l="l" t="t" r="r" b="b"/>
              <a:pathLst>
                <a:path w="2552" h="2553" extrusionOk="0">
                  <a:moveTo>
                    <a:pt x="1276" y="1"/>
                  </a:moveTo>
                  <a:cubicBezTo>
                    <a:pt x="571" y="1"/>
                    <a:pt x="0" y="572"/>
                    <a:pt x="0" y="1276"/>
                  </a:cubicBezTo>
                  <a:cubicBezTo>
                    <a:pt x="0" y="1981"/>
                    <a:pt x="571" y="2552"/>
                    <a:pt x="1276" y="2552"/>
                  </a:cubicBezTo>
                  <a:cubicBezTo>
                    <a:pt x="1981" y="2552"/>
                    <a:pt x="2552" y="1981"/>
                    <a:pt x="2552" y="1276"/>
                  </a:cubicBezTo>
                  <a:cubicBezTo>
                    <a:pt x="2552" y="572"/>
                    <a:pt x="198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8995419" y="1831739"/>
              <a:ext cx="56752" cy="56752"/>
            </a:xfrm>
            <a:custGeom>
              <a:avLst/>
              <a:gdLst/>
              <a:ahLst/>
              <a:cxnLst/>
              <a:rect l="l" t="t" r="r" b="b"/>
              <a:pathLst>
                <a:path w="2044" h="2044" extrusionOk="0">
                  <a:moveTo>
                    <a:pt x="1027" y="0"/>
                  </a:moveTo>
                  <a:cubicBezTo>
                    <a:pt x="456" y="0"/>
                    <a:pt x="1" y="455"/>
                    <a:pt x="1" y="1017"/>
                  </a:cubicBezTo>
                  <a:cubicBezTo>
                    <a:pt x="1" y="1588"/>
                    <a:pt x="456" y="2043"/>
                    <a:pt x="1027" y="2043"/>
                  </a:cubicBezTo>
                  <a:cubicBezTo>
                    <a:pt x="1589" y="2043"/>
                    <a:pt x="2044" y="1588"/>
                    <a:pt x="2044" y="1017"/>
                  </a:cubicBezTo>
                  <a:cubicBezTo>
                    <a:pt x="2044" y="455"/>
                    <a:pt x="158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9151233" y="1831739"/>
              <a:ext cx="56752" cy="56752"/>
            </a:xfrm>
            <a:custGeom>
              <a:avLst/>
              <a:gdLst/>
              <a:ahLst/>
              <a:cxnLst/>
              <a:rect l="l" t="t" r="r" b="b"/>
              <a:pathLst>
                <a:path w="2044" h="2044" extrusionOk="0">
                  <a:moveTo>
                    <a:pt x="1026" y="0"/>
                  </a:moveTo>
                  <a:cubicBezTo>
                    <a:pt x="455" y="0"/>
                    <a:pt x="0" y="455"/>
                    <a:pt x="0" y="1017"/>
                  </a:cubicBezTo>
                  <a:cubicBezTo>
                    <a:pt x="0" y="1588"/>
                    <a:pt x="455" y="2043"/>
                    <a:pt x="1026" y="2043"/>
                  </a:cubicBezTo>
                  <a:cubicBezTo>
                    <a:pt x="1588" y="2043"/>
                    <a:pt x="2043" y="1588"/>
                    <a:pt x="2043" y="1017"/>
                  </a:cubicBezTo>
                  <a:cubicBezTo>
                    <a:pt x="2043" y="455"/>
                    <a:pt x="1588" y="0"/>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9033567" y="1781207"/>
              <a:ext cx="40898" cy="56002"/>
            </a:xfrm>
            <a:custGeom>
              <a:avLst/>
              <a:gdLst/>
              <a:ahLst/>
              <a:cxnLst/>
              <a:rect l="l" t="t" r="r" b="b"/>
              <a:pathLst>
                <a:path w="1473" h="2017" extrusionOk="0">
                  <a:moveTo>
                    <a:pt x="393" y="0"/>
                  </a:moveTo>
                  <a:lnTo>
                    <a:pt x="1" y="393"/>
                  </a:lnTo>
                  <a:lnTo>
                    <a:pt x="536" y="2017"/>
                  </a:lnTo>
                  <a:lnTo>
                    <a:pt x="1473" y="1080"/>
                  </a:lnTo>
                  <a:cubicBezTo>
                    <a:pt x="1000" y="857"/>
                    <a:pt x="616" y="473"/>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9128938" y="1781207"/>
              <a:ext cx="40898" cy="56002"/>
            </a:xfrm>
            <a:custGeom>
              <a:avLst/>
              <a:gdLst/>
              <a:ahLst/>
              <a:cxnLst/>
              <a:rect l="l" t="t" r="r" b="b"/>
              <a:pathLst>
                <a:path w="1473" h="2017" extrusionOk="0">
                  <a:moveTo>
                    <a:pt x="1089" y="0"/>
                  </a:moveTo>
                  <a:cubicBezTo>
                    <a:pt x="857" y="473"/>
                    <a:pt x="473" y="857"/>
                    <a:pt x="0" y="1080"/>
                  </a:cubicBezTo>
                  <a:lnTo>
                    <a:pt x="937" y="2017"/>
                  </a:lnTo>
                  <a:lnTo>
                    <a:pt x="1472" y="393"/>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a:extLst>
              <a:ext uri="{FF2B5EF4-FFF2-40B4-BE49-F238E27FC236}">
                <a16:creationId xmlns:a16="http://schemas.microsoft.com/office/drawing/2014/main" id="{1B2BAB0B-3658-AE04-4A3E-5CF4EE2C2932}"/>
              </a:ext>
            </a:extLst>
          </p:cNvPr>
          <p:cNvGrpSpPr/>
          <p:nvPr/>
        </p:nvGrpSpPr>
        <p:grpSpPr>
          <a:xfrm>
            <a:off x="371475" y="0"/>
            <a:ext cx="7517469" cy="5222806"/>
            <a:chOff x="371475" y="0"/>
            <a:chExt cx="7517469" cy="5222806"/>
          </a:xfrm>
        </p:grpSpPr>
        <p:sp>
          <p:nvSpPr>
            <p:cNvPr id="8" name="Google Shape;520;g25e6323f5e5_2_90">
              <a:extLst>
                <a:ext uri="{FF2B5EF4-FFF2-40B4-BE49-F238E27FC236}">
                  <a16:creationId xmlns:a16="http://schemas.microsoft.com/office/drawing/2014/main" id="{6F6AB143-B5B6-9277-601F-8F5E205CAB98}"/>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9" name="Picture 2" descr="Our Brand Identity » PES University">
              <a:extLst>
                <a:ext uri="{FF2B5EF4-FFF2-40B4-BE49-F238E27FC236}">
                  <a16:creationId xmlns:a16="http://schemas.microsoft.com/office/drawing/2014/main" id="{5481CCEC-2880-7B73-43BC-24D014E6DD1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enter for Information Security, Forensics and Cyber ...">
              <a:extLst>
                <a:ext uri="{FF2B5EF4-FFF2-40B4-BE49-F238E27FC236}">
                  <a16:creationId xmlns:a16="http://schemas.microsoft.com/office/drawing/2014/main" id="{D684828D-20EB-A032-8FC3-F456A24BB482}"/>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520;g25e6323f5e5_2_90">
              <a:extLst>
                <a:ext uri="{FF2B5EF4-FFF2-40B4-BE49-F238E27FC236}">
                  <a16:creationId xmlns:a16="http://schemas.microsoft.com/office/drawing/2014/main" id="{35642D2F-F1D5-BF8E-26E6-058FAE199BF9}"/>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dir="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9" name="Google Shape;1079;p40"/>
          <p:cNvSpPr/>
          <p:nvPr/>
        </p:nvSpPr>
        <p:spPr>
          <a:xfrm>
            <a:off x="3442350" y="419600"/>
            <a:ext cx="2259300" cy="572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dirty="0">
                <a:solidFill>
                  <a:schemeClr val="dk1"/>
                </a:solidFill>
                <a:latin typeface="Secular One"/>
                <a:ea typeface="Secular One"/>
                <a:cs typeface="Secular One"/>
                <a:sym typeface="Secular One"/>
              </a:rPr>
              <a:t>ARETs</a:t>
            </a:r>
            <a:endParaRPr sz="2400" dirty="0">
              <a:solidFill>
                <a:schemeClr val="dk1"/>
              </a:solidFill>
              <a:latin typeface="Secular One"/>
              <a:ea typeface="Secular One"/>
              <a:cs typeface="Secular One"/>
              <a:sym typeface="Secular One"/>
            </a:endParaRPr>
          </a:p>
        </p:txBody>
      </p:sp>
      <p:cxnSp>
        <p:nvCxnSpPr>
          <p:cNvPr id="1082" name="Google Shape;1082;p40"/>
          <p:cNvCxnSpPr>
            <a:cxnSpLocks/>
            <a:stCxn id="1083" idx="0"/>
            <a:endCxn id="1079" idx="2"/>
          </p:cNvCxnSpPr>
          <p:nvPr/>
        </p:nvCxnSpPr>
        <p:spPr>
          <a:xfrm rot="5400000" flipH="1" flipV="1">
            <a:off x="3034982" y="563931"/>
            <a:ext cx="1108649" cy="1965388"/>
          </a:xfrm>
          <a:prstGeom prst="bentConnector3">
            <a:avLst>
              <a:gd name="adj1" fmla="val 50000"/>
            </a:avLst>
          </a:prstGeom>
          <a:noFill/>
          <a:ln w="19050" cap="flat" cmpd="sng">
            <a:solidFill>
              <a:schemeClr val="dk1"/>
            </a:solidFill>
            <a:prstDash val="solid"/>
            <a:round/>
            <a:headEnd type="oval" w="sm" len="sm"/>
            <a:tailEnd type="none" w="sm" len="sm"/>
          </a:ln>
        </p:spPr>
      </p:cxnSp>
      <p:cxnSp>
        <p:nvCxnSpPr>
          <p:cNvPr id="1084" name="Google Shape;1084;p40"/>
          <p:cNvCxnSpPr>
            <a:stCxn id="1079" idx="2"/>
            <a:endCxn id="1085" idx="0"/>
          </p:cNvCxnSpPr>
          <p:nvPr/>
        </p:nvCxnSpPr>
        <p:spPr>
          <a:xfrm rot="16200000" flipH="1">
            <a:off x="5282134" y="282165"/>
            <a:ext cx="1108649" cy="2528917"/>
          </a:xfrm>
          <a:prstGeom prst="bentConnector3">
            <a:avLst>
              <a:gd name="adj1" fmla="val 50000"/>
            </a:avLst>
          </a:prstGeom>
          <a:noFill/>
          <a:ln w="19050" cap="flat" cmpd="sng">
            <a:solidFill>
              <a:schemeClr val="dk1"/>
            </a:solidFill>
            <a:prstDash val="solid"/>
            <a:round/>
            <a:headEnd type="none" w="sm" len="sm"/>
            <a:tailEnd type="oval" w="sm" len="sm"/>
          </a:ln>
        </p:spPr>
      </p:cxnSp>
      <p:grpSp>
        <p:nvGrpSpPr>
          <p:cNvPr id="1088" name="Google Shape;1088;p40"/>
          <p:cNvGrpSpPr/>
          <p:nvPr/>
        </p:nvGrpSpPr>
        <p:grpSpPr>
          <a:xfrm>
            <a:off x="472612" y="2100949"/>
            <a:ext cx="4267999" cy="2099074"/>
            <a:chOff x="770725" y="2472425"/>
            <a:chExt cx="1869900" cy="2099074"/>
          </a:xfrm>
        </p:grpSpPr>
        <p:sp>
          <p:nvSpPr>
            <p:cNvPr id="1083" name="Google Shape;1083;p40"/>
            <p:cNvSpPr/>
            <p:nvPr/>
          </p:nvSpPr>
          <p:spPr>
            <a:xfrm>
              <a:off x="770725" y="2472425"/>
              <a:ext cx="1869900" cy="551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dirty="0">
                  <a:solidFill>
                    <a:schemeClr val="dk1"/>
                  </a:solidFill>
                  <a:latin typeface="Secular One"/>
                  <a:ea typeface="Secular One"/>
                  <a:cs typeface="Secular One"/>
                  <a:sym typeface="Secular One"/>
                </a:rPr>
                <a:t>Anti-VM &amp; Anti-Sandbox</a:t>
              </a:r>
              <a:endParaRPr sz="2400" dirty="0">
                <a:solidFill>
                  <a:schemeClr val="dk1"/>
                </a:solidFill>
                <a:latin typeface="Secular One"/>
                <a:ea typeface="Secular One"/>
                <a:cs typeface="Secular One"/>
                <a:sym typeface="Secular One"/>
              </a:endParaRPr>
            </a:p>
          </p:txBody>
        </p:sp>
        <p:sp>
          <p:nvSpPr>
            <p:cNvPr id="1089" name="Google Shape;1089;p40"/>
            <p:cNvSpPr txBox="1"/>
            <p:nvPr/>
          </p:nvSpPr>
          <p:spPr>
            <a:xfrm>
              <a:off x="770725" y="3296798"/>
              <a:ext cx="1869900" cy="1274701"/>
            </a:xfrm>
            <a:prstGeom prst="rect">
              <a:avLst/>
            </a:prstGeom>
            <a:noFill/>
            <a:ln>
              <a:noFill/>
            </a:ln>
          </p:spPr>
          <p:txBody>
            <a:bodyPr spcFirstLastPara="1" wrap="square" lIns="91425" tIns="91425" rIns="91425" bIns="91425" anchor="t" anchorCtr="0">
              <a:noAutofit/>
            </a:bodyPr>
            <a:lstStyle/>
            <a:p>
              <a:pPr marL="274320" lvl="0" indent="-226059" algn="l" rtl="0">
                <a:lnSpc>
                  <a:spcPct val="115000"/>
                </a:lnSpc>
                <a:spcBef>
                  <a:spcPts val="0"/>
                </a:spcBef>
                <a:spcAft>
                  <a:spcPts val="0"/>
                </a:spcAft>
                <a:buClr>
                  <a:schemeClr val="dk1"/>
                </a:buClr>
                <a:buSzPts val="1400"/>
                <a:buFont typeface="Mulish"/>
                <a:buChar char="●"/>
              </a:pPr>
              <a:r>
                <a:rPr lang="en-US" sz="1600" dirty="0">
                  <a:solidFill>
                    <a:schemeClr val="dk1"/>
                  </a:solidFill>
                  <a:latin typeface="Barlow"/>
                  <a:ea typeface="Barlow"/>
                  <a:cs typeface="Barlow"/>
                  <a:sym typeface="Barlow"/>
                </a:rPr>
                <a:t>System checks (CPUID, Registry Checks)</a:t>
              </a:r>
            </a:p>
            <a:p>
              <a:pPr marL="274320" lvl="0" indent="-226059" algn="l" rtl="0">
                <a:lnSpc>
                  <a:spcPct val="115000"/>
                </a:lnSpc>
                <a:spcBef>
                  <a:spcPts val="0"/>
                </a:spcBef>
                <a:spcAft>
                  <a:spcPts val="0"/>
                </a:spcAft>
                <a:buClr>
                  <a:schemeClr val="dk1"/>
                </a:buClr>
                <a:buSzPts val="1400"/>
                <a:buFont typeface="Mulish"/>
                <a:buChar char="●"/>
              </a:pPr>
              <a:r>
                <a:rPr lang="en-US" sz="1600" dirty="0">
                  <a:solidFill>
                    <a:schemeClr val="dk1"/>
                  </a:solidFill>
                  <a:latin typeface="Barlow"/>
                  <a:ea typeface="Barlow"/>
                  <a:cs typeface="Barlow"/>
                  <a:sym typeface="Barlow"/>
                </a:rPr>
                <a:t>User activity-based checks(Mouse, Temperature, Process Checks)</a:t>
              </a:r>
            </a:p>
            <a:p>
              <a:pPr marL="274320" lvl="0" indent="-226059" algn="l" rtl="0">
                <a:lnSpc>
                  <a:spcPct val="115000"/>
                </a:lnSpc>
                <a:spcBef>
                  <a:spcPts val="0"/>
                </a:spcBef>
                <a:spcAft>
                  <a:spcPts val="0"/>
                </a:spcAft>
                <a:buClr>
                  <a:schemeClr val="dk1"/>
                </a:buClr>
                <a:buSzPts val="1400"/>
                <a:buFont typeface="Mulish"/>
                <a:buChar char="●"/>
              </a:pPr>
              <a:r>
                <a:rPr lang="en-US" sz="1600" dirty="0">
                  <a:solidFill>
                    <a:schemeClr val="dk1"/>
                  </a:solidFill>
                  <a:latin typeface="Barlow"/>
                  <a:ea typeface="Barlow"/>
                  <a:cs typeface="Barlow"/>
                  <a:sym typeface="Barlow"/>
                </a:rPr>
                <a:t>Time-based evasion, etc.</a:t>
              </a:r>
            </a:p>
          </p:txBody>
        </p:sp>
      </p:grpSp>
      <p:grpSp>
        <p:nvGrpSpPr>
          <p:cNvPr id="1090" name="Google Shape;1090;p40"/>
          <p:cNvGrpSpPr/>
          <p:nvPr/>
        </p:nvGrpSpPr>
        <p:grpSpPr>
          <a:xfrm>
            <a:off x="5305436" y="2100949"/>
            <a:ext cx="3590913" cy="2622951"/>
            <a:chOff x="6503325" y="2472425"/>
            <a:chExt cx="1869925" cy="2622951"/>
          </a:xfrm>
        </p:grpSpPr>
        <p:sp>
          <p:nvSpPr>
            <p:cNvPr id="1085" name="Google Shape;1085;p40"/>
            <p:cNvSpPr/>
            <p:nvPr/>
          </p:nvSpPr>
          <p:spPr>
            <a:xfrm>
              <a:off x="6503350" y="2472425"/>
              <a:ext cx="1869900" cy="551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dirty="0">
                  <a:solidFill>
                    <a:schemeClr val="dk1"/>
                  </a:solidFill>
                  <a:latin typeface="Secular One"/>
                  <a:ea typeface="Secular One"/>
                  <a:cs typeface="Secular One"/>
                  <a:sym typeface="Secular One"/>
                </a:rPr>
                <a:t>Anti-Debugging </a:t>
              </a:r>
              <a:endParaRPr sz="2400" dirty="0">
                <a:solidFill>
                  <a:schemeClr val="dk1"/>
                </a:solidFill>
                <a:latin typeface="Secular One"/>
                <a:ea typeface="Secular One"/>
                <a:cs typeface="Secular One"/>
                <a:sym typeface="Secular One"/>
              </a:endParaRPr>
            </a:p>
          </p:txBody>
        </p:sp>
        <p:sp>
          <p:nvSpPr>
            <p:cNvPr id="1091" name="Google Shape;1091;p40"/>
            <p:cNvSpPr txBox="1"/>
            <p:nvPr/>
          </p:nvSpPr>
          <p:spPr>
            <a:xfrm>
              <a:off x="6503325" y="3296800"/>
              <a:ext cx="1869900" cy="1798576"/>
            </a:xfrm>
            <a:prstGeom prst="rect">
              <a:avLst/>
            </a:prstGeom>
            <a:noFill/>
            <a:ln>
              <a:noFill/>
            </a:ln>
          </p:spPr>
          <p:txBody>
            <a:bodyPr spcFirstLastPara="1" wrap="square" lIns="91425" tIns="91425" rIns="91425" bIns="91425" anchor="t" anchorCtr="0">
              <a:noAutofit/>
            </a:bodyPr>
            <a:lstStyle/>
            <a:p>
              <a:pPr marL="274320" lvl="0" indent="-226059" algn="l" rtl="0">
                <a:lnSpc>
                  <a:spcPct val="115000"/>
                </a:lnSpc>
                <a:spcBef>
                  <a:spcPts val="0"/>
                </a:spcBef>
                <a:spcAft>
                  <a:spcPts val="0"/>
                </a:spcAft>
                <a:buClr>
                  <a:schemeClr val="dk1"/>
                </a:buClr>
                <a:buSzPts val="1400"/>
                <a:buFont typeface="Mulish"/>
                <a:buChar char="●"/>
              </a:pPr>
              <a:r>
                <a:rPr lang="en-IN" sz="1600" dirty="0">
                  <a:solidFill>
                    <a:schemeClr val="dk1"/>
                  </a:solidFill>
                  <a:latin typeface="Barlow"/>
                  <a:ea typeface="Barlow"/>
                  <a:cs typeface="Barlow"/>
                  <a:sym typeface="Barlow"/>
                </a:rPr>
                <a:t>Related to OS’s handling of debugging</a:t>
              </a:r>
            </a:p>
            <a:p>
              <a:pPr marL="274320" lvl="0" indent="-226059" algn="l" rtl="0">
                <a:lnSpc>
                  <a:spcPct val="115000"/>
                </a:lnSpc>
                <a:spcBef>
                  <a:spcPts val="0"/>
                </a:spcBef>
                <a:spcAft>
                  <a:spcPts val="0"/>
                </a:spcAft>
                <a:buClr>
                  <a:schemeClr val="dk1"/>
                </a:buClr>
                <a:buSzPts val="1400"/>
                <a:buFont typeface="Mulish"/>
                <a:buChar char="●"/>
              </a:pPr>
              <a:r>
                <a:rPr lang="en-IN" sz="1600" dirty="0">
                  <a:solidFill>
                    <a:schemeClr val="dk1"/>
                  </a:solidFill>
                  <a:latin typeface="Barlow"/>
                  <a:ea typeface="Barlow"/>
                  <a:cs typeface="Barlow"/>
                  <a:sym typeface="Barlow"/>
                </a:rPr>
                <a:t>Includes Windows API functions</a:t>
              </a:r>
            </a:p>
            <a:p>
              <a:pPr marL="274320" lvl="0" indent="-226059" algn="l" rtl="0">
                <a:lnSpc>
                  <a:spcPct val="115000"/>
                </a:lnSpc>
                <a:spcBef>
                  <a:spcPts val="0"/>
                </a:spcBef>
                <a:spcAft>
                  <a:spcPts val="0"/>
                </a:spcAft>
                <a:buClr>
                  <a:schemeClr val="dk1"/>
                </a:buClr>
                <a:buSzPts val="1400"/>
                <a:buFont typeface="Mulish"/>
                <a:buChar char="●"/>
              </a:pPr>
              <a:r>
                <a:rPr lang="en-IN" sz="1600" dirty="0">
                  <a:solidFill>
                    <a:schemeClr val="dk1"/>
                  </a:solidFill>
                  <a:latin typeface="Barlow"/>
                  <a:ea typeface="Barlow"/>
                  <a:cs typeface="Barlow"/>
                  <a:sym typeface="Barlow"/>
                </a:rPr>
                <a:t>Checking breakpoints dynamically</a:t>
              </a:r>
            </a:p>
            <a:p>
              <a:pPr marL="274320" lvl="0" indent="-226059" algn="l" rtl="0">
                <a:lnSpc>
                  <a:spcPct val="115000"/>
                </a:lnSpc>
                <a:spcBef>
                  <a:spcPts val="0"/>
                </a:spcBef>
                <a:spcAft>
                  <a:spcPts val="0"/>
                </a:spcAft>
                <a:buClr>
                  <a:schemeClr val="dk1"/>
                </a:buClr>
                <a:buSzPts val="1400"/>
                <a:buFont typeface="Mulish"/>
                <a:buChar char="●"/>
              </a:pPr>
              <a:r>
                <a:rPr lang="en-IN" sz="1600" dirty="0">
                  <a:solidFill>
                    <a:schemeClr val="dk1"/>
                  </a:solidFill>
                  <a:latin typeface="Barlow"/>
                  <a:ea typeface="Barlow"/>
                  <a:cs typeface="Barlow"/>
                  <a:sym typeface="Barlow"/>
                </a:rPr>
                <a:t>Removing hardware breakpoints, a.k.a bugs</a:t>
              </a:r>
              <a:endParaRPr sz="1600" dirty="0">
                <a:solidFill>
                  <a:schemeClr val="dk1"/>
                </a:solidFill>
                <a:latin typeface="Barlow"/>
                <a:ea typeface="Barlow"/>
                <a:cs typeface="Barlow"/>
                <a:sym typeface="Barlow"/>
              </a:endParaRPr>
            </a:p>
          </p:txBody>
        </p:sp>
      </p:grpSp>
      <p:cxnSp>
        <p:nvCxnSpPr>
          <p:cNvPr id="1096" name="Google Shape;1096;p40"/>
          <p:cNvCxnSpPr>
            <a:cxnSpLocks/>
            <a:stCxn id="1083" idx="2"/>
            <a:endCxn id="1089" idx="0"/>
          </p:cNvCxnSpPr>
          <p:nvPr/>
        </p:nvCxnSpPr>
        <p:spPr>
          <a:xfrm>
            <a:off x="2606612" y="2652349"/>
            <a:ext cx="0" cy="272973"/>
          </a:xfrm>
          <a:prstGeom prst="straightConnector1">
            <a:avLst/>
          </a:prstGeom>
          <a:noFill/>
          <a:ln w="19050" cap="flat" cmpd="sng">
            <a:solidFill>
              <a:schemeClr val="dk1"/>
            </a:solidFill>
            <a:prstDash val="solid"/>
            <a:round/>
            <a:headEnd type="none" w="med" len="med"/>
            <a:tailEnd type="oval" w="med" len="med"/>
          </a:ln>
        </p:spPr>
      </p:cxnSp>
      <p:cxnSp>
        <p:nvCxnSpPr>
          <p:cNvPr id="1099" name="Google Shape;1099;p40"/>
          <p:cNvCxnSpPr>
            <a:cxnSpLocks/>
            <a:stCxn id="1085" idx="2"/>
            <a:endCxn id="1091" idx="0"/>
          </p:cNvCxnSpPr>
          <p:nvPr/>
        </p:nvCxnSpPr>
        <p:spPr>
          <a:xfrm flipH="1">
            <a:off x="7100869" y="2652349"/>
            <a:ext cx="48" cy="272975"/>
          </a:xfrm>
          <a:prstGeom prst="straightConnector1">
            <a:avLst/>
          </a:prstGeom>
          <a:noFill/>
          <a:ln w="19050" cap="flat" cmpd="sng">
            <a:solidFill>
              <a:schemeClr val="dk1"/>
            </a:solidFill>
            <a:prstDash val="solid"/>
            <a:round/>
            <a:headEnd type="none" w="med" len="med"/>
            <a:tailEnd type="oval" w="med" len="med"/>
          </a:ln>
        </p:spPr>
      </p:cxnSp>
      <p:grpSp>
        <p:nvGrpSpPr>
          <p:cNvPr id="20" name="Group 19">
            <a:extLst>
              <a:ext uri="{FF2B5EF4-FFF2-40B4-BE49-F238E27FC236}">
                <a16:creationId xmlns:a16="http://schemas.microsoft.com/office/drawing/2014/main" id="{0AA0E1CD-0A30-755F-554A-5C6F66F6F569}"/>
              </a:ext>
            </a:extLst>
          </p:cNvPr>
          <p:cNvGrpSpPr/>
          <p:nvPr/>
        </p:nvGrpSpPr>
        <p:grpSpPr>
          <a:xfrm>
            <a:off x="371475" y="0"/>
            <a:ext cx="7517469" cy="5222806"/>
            <a:chOff x="371475" y="0"/>
            <a:chExt cx="7517469" cy="5222806"/>
          </a:xfrm>
        </p:grpSpPr>
        <p:sp>
          <p:nvSpPr>
            <p:cNvPr id="21" name="Google Shape;520;g25e6323f5e5_2_90">
              <a:extLst>
                <a:ext uri="{FF2B5EF4-FFF2-40B4-BE49-F238E27FC236}">
                  <a16:creationId xmlns:a16="http://schemas.microsoft.com/office/drawing/2014/main" id="{EE504648-DD33-47A3-6D23-43BEB829977D}"/>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22" name="Picture 2" descr="Our Brand Identity » PES University">
              <a:extLst>
                <a:ext uri="{FF2B5EF4-FFF2-40B4-BE49-F238E27FC236}">
                  <a16:creationId xmlns:a16="http://schemas.microsoft.com/office/drawing/2014/main" id="{BFD1AEC8-25B7-5029-7E58-810F63FA12C1}"/>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enter for Information Security, Forensics and Cyber ...">
              <a:extLst>
                <a:ext uri="{FF2B5EF4-FFF2-40B4-BE49-F238E27FC236}">
                  <a16:creationId xmlns:a16="http://schemas.microsoft.com/office/drawing/2014/main" id="{E26ABA25-A925-10DF-A35B-79EF2BF47B1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520;g25e6323f5e5_2_90">
              <a:extLst>
                <a:ext uri="{FF2B5EF4-FFF2-40B4-BE49-F238E27FC236}">
                  <a16:creationId xmlns:a16="http://schemas.microsoft.com/office/drawing/2014/main" id="{135BFFC0-08E3-9867-426A-FE920E22F2DB}"/>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cSld>
  <p:clrMapOvr>
    <a:masterClrMapping/>
  </p:clrMapOvr>
  <p:transition spd="slow">
    <p:cover dir="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 Example</a:t>
            </a:r>
            <a:endParaRPr dirty="0"/>
          </a:p>
        </p:txBody>
      </p:sp>
      <p:pic>
        <p:nvPicPr>
          <p:cNvPr id="52226" name="Picture 2">
            <a:extLst>
              <a:ext uri="{FF2B5EF4-FFF2-40B4-BE49-F238E27FC236}">
                <a16:creationId xmlns:a16="http://schemas.microsoft.com/office/drawing/2014/main" id="{F79A627D-BD78-860C-C513-E7A5B89E4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07600"/>
            <a:ext cx="4724400" cy="31908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B436BA7-A6C1-1024-5627-8B48A4D0C21A}"/>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4E713795-36CD-B793-C32A-C1DC139C2794}"/>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E7347AC8-BF16-BCF8-3019-A68DC9563AFE}"/>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024CB727-3A71-FE9E-1A50-347BA5F3A9F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DE11AFBA-263F-5019-E483-735BB7F31890}"/>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967531233"/>
      </p:ext>
    </p:extLst>
  </p:cSld>
  <p:clrMapOvr>
    <a:masterClrMapping/>
  </p:clrMapOvr>
  <p:transition spd="slow">
    <p:cover dir="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340249"/>
            <a:ext cx="7704000" cy="1188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a:t>
            </a:r>
            <a:r>
              <a:rPr lang="en" baseline="-25000" dirty="0"/>
              <a:t>1</a:t>
            </a:r>
            <a:r>
              <a:rPr lang="en" dirty="0"/>
              <a:t> – Anti-VM</a:t>
            </a:r>
            <a:br>
              <a:rPr lang="en" dirty="0"/>
            </a:br>
            <a:r>
              <a:rPr lang="en" sz="2400" dirty="0"/>
              <a:t>Checking for Virtual Env Artifacts (Host Machine)</a:t>
            </a:r>
            <a:endParaRPr dirty="0"/>
          </a:p>
        </p:txBody>
      </p:sp>
      <p:pic>
        <p:nvPicPr>
          <p:cNvPr id="53250" name="Picture 2">
            <a:extLst>
              <a:ext uri="{FF2B5EF4-FFF2-40B4-BE49-F238E27FC236}">
                <a16:creationId xmlns:a16="http://schemas.microsoft.com/office/drawing/2014/main" id="{87A9E798-5735-1806-E9CB-110022478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25" y="1528697"/>
            <a:ext cx="6124575" cy="34174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53DA81B-CE1C-BD65-D498-D1012CA01C02}"/>
              </a:ext>
            </a:extLst>
          </p:cNvPr>
          <p:cNvGrpSpPr/>
          <p:nvPr/>
        </p:nvGrpSpPr>
        <p:grpSpPr>
          <a:xfrm>
            <a:off x="371475" y="0"/>
            <a:ext cx="7517469" cy="5222806"/>
            <a:chOff x="371475" y="0"/>
            <a:chExt cx="7517469" cy="5222806"/>
          </a:xfrm>
        </p:grpSpPr>
        <p:sp>
          <p:nvSpPr>
            <p:cNvPr id="4" name="Google Shape;520;g25e6323f5e5_2_90">
              <a:extLst>
                <a:ext uri="{FF2B5EF4-FFF2-40B4-BE49-F238E27FC236}">
                  <a16:creationId xmlns:a16="http://schemas.microsoft.com/office/drawing/2014/main" id="{135BBE06-D3D4-9DED-B00E-3A28BB1613BF}"/>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6" name="Picture 2" descr="Our Brand Identity » PES University">
              <a:extLst>
                <a:ext uri="{FF2B5EF4-FFF2-40B4-BE49-F238E27FC236}">
                  <a16:creationId xmlns:a16="http://schemas.microsoft.com/office/drawing/2014/main" id="{9DEDFDD1-121F-6451-CB20-4ADBBE674FDA}"/>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enter for Information Security, Forensics and Cyber ...">
              <a:extLst>
                <a:ext uri="{FF2B5EF4-FFF2-40B4-BE49-F238E27FC236}">
                  <a16:creationId xmlns:a16="http://schemas.microsoft.com/office/drawing/2014/main" id="{35BAC8C9-F567-21D9-BF3D-9CD42A92CCFE}"/>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20;g25e6323f5e5_2_90">
              <a:extLst>
                <a:ext uri="{FF2B5EF4-FFF2-40B4-BE49-F238E27FC236}">
                  <a16:creationId xmlns:a16="http://schemas.microsoft.com/office/drawing/2014/main" id="{CD8BE0B9-3B57-F0F7-B057-7A86423E5807}"/>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3285166320"/>
      </p:ext>
    </p:extLst>
  </p:cSld>
  <p:clrMapOvr>
    <a:masterClrMapping/>
  </p:clrMapOvr>
  <p:transition spd="slow">
    <p:cover dir="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19999" y="340249"/>
            <a:ext cx="7919175" cy="1188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a:t>
            </a:r>
            <a:r>
              <a:rPr lang="en" baseline="-25000" dirty="0"/>
              <a:t>1</a:t>
            </a:r>
            <a:r>
              <a:rPr lang="en" dirty="0"/>
              <a:t> – Anti-VM</a:t>
            </a:r>
            <a:br>
              <a:rPr lang="en" dirty="0"/>
            </a:br>
            <a:r>
              <a:rPr lang="en" sz="2400" dirty="0"/>
              <a:t>Checking for Virtual Env Artifacts (Virtual Machine)</a:t>
            </a:r>
            <a:endParaRPr dirty="0"/>
          </a:p>
        </p:txBody>
      </p:sp>
      <p:pic>
        <p:nvPicPr>
          <p:cNvPr id="54274" name="Picture 2">
            <a:extLst>
              <a:ext uri="{FF2B5EF4-FFF2-40B4-BE49-F238E27FC236}">
                <a16:creationId xmlns:a16="http://schemas.microsoft.com/office/drawing/2014/main" id="{4F296DCC-E4FD-03C8-3F0F-89D3AB6A0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18" y="1487780"/>
            <a:ext cx="7029450" cy="342319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62E408D-7D3F-AE77-8752-DE9B5DD1C8A5}"/>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AF928962-C906-B64B-27A0-0F65F2A1FEB4}"/>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A2EDC325-E3FE-DE58-D56F-7B59D4C461D1}"/>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DF2A967A-CD85-0A69-AC86-2B0BDBCC3BB2}"/>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74131ADD-205D-B555-E805-E38436A124AA}"/>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571787760"/>
      </p:ext>
    </p:extLst>
  </p:cSld>
  <p:clrMapOvr>
    <a:masterClrMapping/>
  </p:clrMapOvr>
  <p:transition spd="slow">
    <p:cover dir="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340249"/>
            <a:ext cx="7704000" cy="1188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a:t>
            </a:r>
            <a:r>
              <a:rPr lang="en" baseline="-25000" dirty="0"/>
              <a:t>2</a:t>
            </a:r>
            <a:r>
              <a:rPr lang="en" dirty="0"/>
              <a:t> – Anti-VM</a:t>
            </a:r>
            <a:br>
              <a:rPr lang="en" dirty="0"/>
            </a:br>
            <a:r>
              <a:rPr lang="en" sz="2400" dirty="0"/>
              <a:t>Access Hardware Information</a:t>
            </a:r>
            <a:endParaRPr dirty="0"/>
          </a:p>
        </p:txBody>
      </p:sp>
      <p:pic>
        <p:nvPicPr>
          <p:cNvPr id="55298" name="Picture 2">
            <a:extLst>
              <a:ext uri="{FF2B5EF4-FFF2-40B4-BE49-F238E27FC236}">
                <a16:creationId xmlns:a16="http://schemas.microsoft.com/office/drawing/2014/main" id="{B73F33EE-71B3-A7A1-35E9-69770FAB5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684381"/>
            <a:ext cx="8433525" cy="237485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0F00568-06A2-E651-6BB6-B962BAFA0433}"/>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63A17B4E-CE90-359A-6F8B-A5F04C1887D4}"/>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EF33B2CE-678D-CCF0-838A-6EA9A2B8B694}"/>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962FD11D-2620-7997-17DF-47DD92A9233F}"/>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95AE0AAE-FFC4-5CAA-863D-8CD173453A57}"/>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Tree>
    <p:extLst>
      <p:ext uri="{BB962C8B-B14F-4D97-AF65-F5344CB8AC3E}">
        <p14:creationId xmlns:p14="http://schemas.microsoft.com/office/powerpoint/2010/main" val="1796745342"/>
      </p:ext>
    </p:extLst>
  </p:cSld>
  <p:clrMapOvr>
    <a:masterClrMapping/>
  </p:clrMapOvr>
  <p:transition spd="slow">
    <p:cover dir="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2" name="Group 1">
            <a:extLst>
              <a:ext uri="{FF2B5EF4-FFF2-40B4-BE49-F238E27FC236}">
                <a16:creationId xmlns:a16="http://schemas.microsoft.com/office/drawing/2014/main" id="{0CEDCD61-72E3-D1E8-02E4-306850ABB13F}"/>
              </a:ext>
            </a:extLst>
          </p:cNvPr>
          <p:cNvGrpSpPr/>
          <p:nvPr/>
        </p:nvGrpSpPr>
        <p:grpSpPr>
          <a:xfrm>
            <a:off x="371475" y="0"/>
            <a:ext cx="7517469" cy="5222806"/>
            <a:chOff x="371475" y="0"/>
            <a:chExt cx="7517469" cy="5222806"/>
          </a:xfrm>
        </p:grpSpPr>
        <p:sp>
          <p:nvSpPr>
            <p:cNvPr id="3" name="Google Shape;520;g25e6323f5e5_2_90">
              <a:extLst>
                <a:ext uri="{FF2B5EF4-FFF2-40B4-BE49-F238E27FC236}">
                  <a16:creationId xmlns:a16="http://schemas.microsoft.com/office/drawing/2014/main" id="{1AC6B38C-8F2F-CAF6-2C58-E4055453E1F2}"/>
                </a:ext>
              </a:extLst>
            </p:cNvPr>
            <p:cNvSpPr txBox="1"/>
            <p:nvPr/>
          </p:nvSpPr>
          <p:spPr>
            <a:xfrm>
              <a:off x="371475" y="0"/>
              <a:ext cx="2761550"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Malware Protection Using Reverse Engineering</a:t>
              </a:r>
              <a:endParaRPr sz="1000" b="1" i="0" u="none" strike="noStrike" cap="none" dirty="0">
                <a:solidFill>
                  <a:schemeClr val="dk1"/>
                </a:solidFill>
                <a:latin typeface="Barlow"/>
                <a:ea typeface="Barlow"/>
                <a:cs typeface="Barlow"/>
                <a:sym typeface="Barlow"/>
              </a:endParaRPr>
            </a:p>
          </p:txBody>
        </p:sp>
        <p:pic>
          <p:nvPicPr>
            <p:cNvPr id="4" name="Picture 2" descr="Our Brand Identity » PES University">
              <a:extLst>
                <a:ext uri="{FF2B5EF4-FFF2-40B4-BE49-F238E27FC236}">
                  <a16:creationId xmlns:a16="http://schemas.microsoft.com/office/drawing/2014/main" id="{82AD113A-FDC3-2FF4-8F02-F7950199A258}"/>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065543" y="89111"/>
              <a:ext cx="328007" cy="60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enter for Information Security, Forensics and Cyber ...">
              <a:extLst>
                <a:ext uri="{FF2B5EF4-FFF2-40B4-BE49-F238E27FC236}">
                  <a16:creationId xmlns:a16="http://schemas.microsoft.com/office/drawing/2014/main" id="{1FC818E2-C859-B158-D730-42F3AAEDE67D}"/>
                </a:ext>
              </a:extLst>
            </p:cNvPr>
            <p:cNvPicPr>
              <a:picLocks noChangeAspect="1" noChangeArrowheads="1"/>
            </p:cNvPicPr>
            <p:nvPr/>
          </p:nvPicPr>
          <p:blipFill rotWithShape="1">
            <a:blip r:embed="rId6">
              <a:alphaModFix amt="50000"/>
              <a:extLst>
                <a:ext uri="{28A0092B-C50C-407E-A947-70E740481C1C}">
                  <a14:useLocalDpi xmlns:a14="http://schemas.microsoft.com/office/drawing/2010/main" val="0"/>
                </a:ext>
              </a:extLst>
            </a:blip>
            <a:srcRect l="19914" r="20057"/>
            <a:stretch/>
          </p:blipFill>
          <p:spPr bwMode="auto">
            <a:xfrm>
              <a:off x="7524107" y="100886"/>
              <a:ext cx="364837" cy="607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0;g25e6323f5e5_2_90">
              <a:extLst>
                <a:ext uri="{FF2B5EF4-FFF2-40B4-BE49-F238E27FC236}">
                  <a16:creationId xmlns:a16="http://schemas.microsoft.com/office/drawing/2014/main" id="{BC7D30E9-3763-7897-928D-7F163013FED8}"/>
                </a:ext>
              </a:extLst>
            </p:cNvPr>
            <p:cNvSpPr txBox="1"/>
            <p:nvPr/>
          </p:nvSpPr>
          <p:spPr>
            <a:xfrm>
              <a:off x="2430976" y="4870058"/>
              <a:ext cx="4281935" cy="352748"/>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400"/>
                <a:buFont typeface="Arial"/>
                <a:buNone/>
              </a:pPr>
              <a:r>
                <a:rPr lang="en" sz="1000" dirty="0">
                  <a:solidFill>
                    <a:schemeClr val="dk1"/>
                  </a:solidFill>
                  <a:latin typeface="Barlow"/>
                  <a:ea typeface="Barlow"/>
                  <a:cs typeface="Barlow"/>
                  <a:sym typeface="Barlow"/>
                </a:rPr>
                <a:t>Pavan-R-Kashyap_Phaneesh-R-Katti_Hrishikesh-Bhat-P_Pranav-K-Hegde</a:t>
              </a:r>
              <a:endParaRPr sz="1000" b="1" i="0" u="none" strike="noStrike" cap="none" dirty="0">
                <a:solidFill>
                  <a:schemeClr val="dk1"/>
                </a:solidFill>
                <a:latin typeface="Barlow"/>
                <a:ea typeface="Barlow"/>
                <a:cs typeface="Barlow"/>
                <a:sym typeface="Barlow"/>
              </a:endParaRPr>
            </a:p>
          </p:txBody>
        </p:sp>
      </p:grpSp>
      <p:sp>
        <p:nvSpPr>
          <p:cNvPr id="5" name="Google Shape;706;p31">
            <a:extLst>
              <a:ext uri="{FF2B5EF4-FFF2-40B4-BE49-F238E27FC236}">
                <a16:creationId xmlns:a16="http://schemas.microsoft.com/office/drawing/2014/main" id="{BA43606B-AB67-7C9C-F395-E4E8A9EB6E2B}"/>
              </a:ext>
            </a:extLst>
          </p:cNvPr>
          <p:cNvSpPr txBox="1">
            <a:spLocks noGrp="1"/>
          </p:cNvSpPr>
          <p:nvPr>
            <p:ph type="title"/>
          </p:nvPr>
        </p:nvSpPr>
        <p:spPr>
          <a:xfrm>
            <a:off x="720000" y="245661"/>
            <a:ext cx="7704000" cy="1188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ARET</a:t>
            </a:r>
            <a:r>
              <a:rPr lang="en" baseline="-25000" dirty="0"/>
              <a:t>3</a:t>
            </a:r>
            <a:r>
              <a:rPr lang="en" dirty="0"/>
              <a:t> – Anti-Sandbox</a:t>
            </a:r>
            <a:br>
              <a:rPr lang="en" dirty="0"/>
            </a:br>
            <a:r>
              <a:rPr lang="en" sz="2400" dirty="0"/>
              <a:t>Mouse Movement</a:t>
            </a:r>
            <a:endParaRPr dirty="0"/>
          </a:p>
        </p:txBody>
      </p:sp>
      <p:pic>
        <p:nvPicPr>
          <p:cNvPr id="8" name="userinteraction_mousemovved">
            <a:hlinkClick r:id="" action="ppaction://media"/>
            <a:extLst>
              <a:ext uri="{FF2B5EF4-FFF2-40B4-BE49-F238E27FC236}">
                <a16:creationId xmlns:a16="http://schemas.microsoft.com/office/drawing/2014/main" id="{54520B92-03CA-1E33-F024-479C722BA34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85119" y="1498043"/>
            <a:ext cx="5773647" cy="3247677"/>
          </a:xfrm>
          <a:prstGeom prst="rect">
            <a:avLst/>
          </a:prstGeom>
        </p:spPr>
      </p:pic>
    </p:spTree>
    <p:extLst>
      <p:ext uri="{BB962C8B-B14F-4D97-AF65-F5344CB8AC3E}">
        <p14:creationId xmlns:p14="http://schemas.microsoft.com/office/powerpoint/2010/main" val="1929068927"/>
      </p:ext>
    </p:extLst>
  </p:cSld>
  <p:clrMapOvr>
    <a:masterClrMapping/>
  </p:clrMapOvr>
  <p:transition spd="slow">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theme/theme1.xml><?xml version="1.0" encoding="utf-8"?>
<a:theme xmlns:a="http://schemas.openxmlformats.org/drawingml/2006/main" name="Creative Writing School Infographics by Slidesgo">
  <a:themeElements>
    <a:clrScheme name="Simple Light">
      <a:dk1>
        <a:srgbClr val="2B2E5F"/>
      </a:dk1>
      <a:lt1>
        <a:srgbClr val="F3F3F3"/>
      </a:lt1>
      <a:dk2>
        <a:srgbClr val="0080CF"/>
      </a:dk2>
      <a:lt2>
        <a:srgbClr val="5EA7FF"/>
      </a:lt2>
      <a:accent1>
        <a:srgbClr val="FF896F"/>
      </a:accent1>
      <a:accent2>
        <a:srgbClr val="FFD1CA"/>
      </a:accent2>
      <a:accent3>
        <a:srgbClr val="FFC451"/>
      </a:accent3>
      <a:accent4>
        <a:srgbClr val="FFE4B1"/>
      </a:accent4>
      <a:accent5>
        <a:srgbClr val="FFFFFF"/>
      </a:accent5>
      <a:accent6>
        <a:srgbClr val="FFFFFF"/>
      </a:accent6>
      <a:hlink>
        <a:srgbClr val="2B2E5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6473</TotalTime>
  <Words>6102</Words>
  <Application>Microsoft Office PowerPoint</Application>
  <PresentationFormat>On-screen Show (16:9)</PresentationFormat>
  <Paragraphs>818</Paragraphs>
  <Slides>141</Slides>
  <Notes>141</Notes>
  <HiddenSlides>1</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141</vt:i4>
      </vt:variant>
    </vt:vector>
  </HeadingPairs>
  <TitlesOfParts>
    <vt:vector size="149" baseType="lpstr">
      <vt:lpstr>Secular One</vt:lpstr>
      <vt:lpstr>Mulish</vt:lpstr>
      <vt:lpstr>Open Sans</vt:lpstr>
      <vt:lpstr>Nunito Light</vt:lpstr>
      <vt:lpstr>Bebas Neue</vt:lpstr>
      <vt:lpstr>Arial</vt:lpstr>
      <vt:lpstr>Barlow</vt:lpstr>
      <vt:lpstr>Creative Writing School Infographics by Slidesgo</vt:lpstr>
      <vt:lpstr>Malware Protection  using  Reverse Engineering</vt:lpstr>
      <vt:lpstr>Control Flow</vt:lpstr>
      <vt:lpstr>Control Flow</vt:lpstr>
      <vt:lpstr>Project Abstract</vt:lpstr>
      <vt:lpstr> Project Scope</vt:lpstr>
      <vt:lpstr>Control Flow</vt:lpstr>
      <vt:lpstr>Control Flow</vt:lpstr>
      <vt:lpstr>Phase 02 Milestone Recap </vt:lpstr>
      <vt:lpstr>Milestone Recap 1</vt:lpstr>
      <vt:lpstr>PowerPoint Presentation</vt:lpstr>
      <vt:lpstr>Quick Recap - Macros</vt:lpstr>
      <vt:lpstr>Quick Recap - Macros</vt:lpstr>
      <vt:lpstr>Quick Recap - Macros</vt:lpstr>
      <vt:lpstr>Quick Recap - Macros</vt:lpstr>
      <vt:lpstr>Quick Recap – Macros Outpout Screen</vt:lpstr>
      <vt:lpstr>Quick Recap – Macros Proposed Mitigation Strategies</vt:lpstr>
      <vt:lpstr>Milestone Recap 2</vt:lpstr>
      <vt:lpstr>Quick Recap – Process Hooking</vt:lpstr>
      <vt:lpstr>Quick Recap – Process Hooking</vt:lpstr>
      <vt:lpstr>Quick Recap –Hooking - Code</vt:lpstr>
      <vt:lpstr>Milestone Recap 3</vt:lpstr>
      <vt:lpstr>Milestone Recap 4</vt:lpstr>
      <vt:lpstr>Quick Recap – DP Arch.</vt:lpstr>
      <vt:lpstr>Control Flow</vt:lpstr>
      <vt:lpstr>Control Flow</vt:lpstr>
      <vt:lpstr>Statistics on Polymorphic &amp; Metamorphic Samples</vt:lpstr>
      <vt:lpstr>Polymorphic  Malware</vt:lpstr>
      <vt:lpstr>Polymorphic Malware</vt:lpstr>
      <vt:lpstr>Polymorphic Malware</vt:lpstr>
      <vt:lpstr>Polymorphic Malware</vt:lpstr>
      <vt:lpstr>Polymorphic Malware</vt:lpstr>
      <vt:lpstr>Polymorphic Malware</vt:lpstr>
      <vt:lpstr>Polymorphic Malware</vt:lpstr>
      <vt:lpstr>Polymorphic Malware</vt:lpstr>
      <vt:lpstr>Polymorphic Malware</vt:lpstr>
      <vt:lpstr>Polymorphic Malware</vt:lpstr>
      <vt:lpstr>Polymorphic Malware</vt:lpstr>
      <vt:lpstr>Polymorphic Malware</vt:lpstr>
      <vt:lpstr>Metamorphic  Malware</vt:lpstr>
      <vt:lpstr>Metamorphic Malware</vt:lpstr>
      <vt:lpstr>Metamorphic Malware</vt:lpstr>
      <vt:lpstr>Metamorphic Malware </vt:lpstr>
      <vt:lpstr>Metamorphic Malware – in Action </vt:lpstr>
      <vt:lpstr>Metamorphic Malware – in Action </vt:lpstr>
      <vt:lpstr>Metamorphic Malware – in Action Renamer </vt:lpstr>
      <vt:lpstr>Metamorphic Malware – in Action Renamer </vt:lpstr>
      <vt:lpstr>Metamorphic Malware – in Action Renamer </vt:lpstr>
      <vt:lpstr>Metamorphic Malware – in Action Shuffler - imports</vt:lpstr>
      <vt:lpstr>Metamorphic Malware – in Action Shuffler – global declarations </vt:lpstr>
      <vt:lpstr>Metamorphic Malware – in Action Shuffler - functions </vt:lpstr>
      <vt:lpstr>Metamorphic Malware – in Action Shuffler – shuffling</vt:lpstr>
      <vt:lpstr>Metamorphic Malware – in Action Rabbitter</vt:lpstr>
      <vt:lpstr>Metamorphic Malware – in Action Rabbitter</vt:lpstr>
      <vt:lpstr>Metamorphic Malware – in Action Func File</vt:lpstr>
      <vt:lpstr>Metamorphic Malware – in Action Rabbitter</vt:lpstr>
      <vt:lpstr>Malware Families</vt:lpstr>
      <vt:lpstr>Malware Families – An Introduction</vt:lpstr>
      <vt:lpstr>Malware Families – An Introduction</vt:lpstr>
      <vt:lpstr>General Detection and Mitigation</vt:lpstr>
      <vt:lpstr>General Detection and Mitigation</vt:lpstr>
      <vt:lpstr>General Detection and Mitigation</vt:lpstr>
      <vt:lpstr>General Detection and Mitigation</vt:lpstr>
      <vt:lpstr>General Detection and Mitigation</vt:lpstr>
      <vt:lpstr>Behavioural Rule Generators (BRGs)</vt:lpstr>
      <vt:lpstr>General Detection and Mitigation</vt:lpstr>
      <vt:lpstr>General Detection and Mitigation</vt:lpstr>
      <vt:lpstr>General Detection and Mitigation</vt:lpstr>
      <vt:lpstr>Behavioural Rule Generators Proposed Architecture</vt:lpstr>
      <vt:lpstr>Behavioural Rule Generators Test Action Script</vt:lpstr>
      <vt:lpstr>Behavioural Rule Generators Test Environment</vt:lpstr>
      <vt:lpstr>Behavioural Rule Generators Limitations</vt:lpstr>
      <vt:lpstr>Behavioural Rule Generators Limitations</vt:lpstr>
      <vt:lpstr>Behavioural Rule Generators </vt:lpstr>
      <vt:lpstr>Clustering</vt:lpstr>
      <vt:lpstr>General Detection and Mitigation Polymorphic Malware</vt:lpstr>
      <vt:lpstr>General Detection and Mitigation Polymorphic Malware</vt:lpstr>
      <vt:lpstr>Malware CLustering</vt:lpstr>
      <vt:lpstr>Sub-Clusters</vt:lpstr>
      <vt:lpstr>Sub-Clusters</vt:lpstr>
      <vt:lpstr>B-Tree as a Solution Space</vt:lpstr>
      <vt:lpstr>B-Tree Solution Mapping</vt:lpstr>
      <vt:lpstr>Top Level View of Malware Clusters</vt:lpstr>
      <vt:lpstr>Framework In Action</vt:lpstr>
      <vt:lpstr>Framework Limitations - I</vt:lpstr>
      <vt:lpstr>Framework Limitations - II</vt:lpstr>
      <vt:lpstr>Framework Limitations - III</vt:lpstr>
      <vt:lpstr>Metamorphic Malware Mitigation</vt:lpstr>
      <vt:lpstr>Concluding Polymorphic &amp; Metamorphic Malware</vt:lpstr>
      <vt:lpstr>Concluding Polymorphic &amp; Metamorphic Malware</vt:lpstr>
      <vt:lpstr>Anti-Reverse Engineering  Techniques (ARET)</vt:lpstr>
      <vt:lpstr>ARETs</vt:lpstr>
      <vt:lpstr>ARET Example</vt:lpstr>
      <vt:lpstr>Malicious Use of ARETs</vt:lpstr>
      <vt:lpstr>PowerPoint Presentation</vt:lpstr>
      <vt:lpstr>ARET Example</vt:lpstr>
      <vt:lpstr>ARET1 – Anti-VM Checking for Virtual Env Artifacts (Host Machine)</vt:lpstr>
      <vt:lpstr>ARET1 – Anti-VM Checking for Virtual Env Artifacts (Virtual Machine)</vt:lpstr>
      <vt:lpstr>ARET2 – Anti-VM Access Hardware Information</vt:lpstr>
      <vt:lpstr>ARET3 – Anti-Sandbox Mouse Movement</vt:lpstr>
      <vt:lpstr>ARET3 – Anti-Sandbox Mouse Movement</vt:lpstr>
      <vt:lpstr>ARET4 – Anti-Debugger IsDebuggerPresent()</vt:lpstr>
      <vt:lpstr>ARET4 – Anti-Debugger IsDebuggerPresent()</vt:lpstr>
      <vt:lpstr>Limitations of Existing Frameworks</vt:lpstr>
      <vt:lpstr>Need for Quantification</vt:lpstr>
      <vt:lpstr>Evasion Techniques</vt:lpstr>
      <vt:lpstr>Evasion Techniques</vt:lpstr>
      <vt:lpstr>Evasion Technique Varities</vt:lpstr>
      <vt:lpstr>Evasion Technique Varities</vt:lpstr>
      <vt:lpstr>Trail Based Obfuscation</vt:lpstr>
      <vt:lpstr>Trail Based Obfuscation</vt:lpstr>
      <vt:lpstr>Trail Based Obfuscation</vt:lpstr>
      <vt:lpstr>Trail Based Obfuscation</vt:lpstr>
      <vt:lpstr>Trail Based Obfuscation</vt:lpstr>
      <vt:lpstr>Evasion Technique Varities</vt:lpstr>
      <vt:lpstr>Evasion Technique Varities</vt:lpstr>
      <vt:lpstr>Dropper-Downloader</vt:lpstr>
      <vt:lpstr>Dropper-Downloader</vt:lpstr>
      <vt:lpstr>Dropper-Downloader</vt:lpstr>
      <vt:lpstr>Dropper-Downloader</vt:lpstr>
      <vt:lpstr>Dropper-Downloader</vt:lpstr>
      <vt:lpstr>Dropper-Downloader</vt:lpstr>
      <vt:lpstr>Domain Name Generator</vt:lpstr>
      <vt:lpstr>Domain Name Generator</vt:lpstr>
      <vt:lpstr>Domain Name Generator</vt:lpstr>
      <vt:lpstr>Dropper-Downloader</vt:lpstr>
      <vt:lpstr>Mitigation Strategies  for Evasion Techniques</vt:lpstr>
      <vt:lpstr>Mitigation Strategies  for Evasion Techniques</vt:lpstr>
      <vt:lpstr>Control Flow</vt:lpstr>
      <vt:lpstr>Control Flow</vt:lpstr>
      <vt:lpstr>SSCC’ 23 International Symposium</vt:lpstr>
      <vt:lpstr>PowerPoint Presentation</vt:lpstr>
      <vt:lpstr>SSCC’ 23 International Symposium</vt:lpstr>
      <vt:lpstr>PowerPoint Presentation</vt:lpstr>
      <vt:lpstr>Control Flow</vt:lpstr>
      <vt:lpstr>Control Flow</vt:lpstr>
      <vt:lpstr>USENIX Paper</vt:lpstr>
      <vt:lpstr>Team Member Contributions</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Protection  using  Reverse Engineering</dc:title>
  <dc:creator>Pavan R Kashyap</dc:creator>
  <cp:lastModifiedBy>Pavan R Kashyap</cp:lastModifiedBy>
  <cp:revision>19</cp:revision>
  <dcterms:modified xsi:type="dcterms:W3CDTF">2023-11-26T13:44:23Z</dcterms:modified>
</cp:coreProperties>
</file>